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6" r:id="rId20"/>
    <p:sldId id="277" r:id="rId21"/>
  </p:sldIdLst>
  <p:sldSz cx="9144000" cy="5143500" type="screen16x9"/>
  <p:notesSz cx="6858000" cy="9144000"/>
  <p:embeddedFontLst>
    <p:embeddedFont>
      <p:font typeface="Dosis" panose="020B0604020202020204" charset="0"/>
      <p:regular r:id="rId23"/>
      <p:bold r:id="rId24"/>
    </p:embeddedFont>
    <p:embeddedFont>
      <p:font typeface="Sniglet" panose="020B0604020202020204" charset="0"/>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viewProps" Target="viewProps.xml"/></Relationships>
</file>

<file path=ppt/media/image1.gif>
</file>

<file path=ppt/media/image10.png>
</file>

<file path=ppt/media/image11.png>
</file>

<file path=ppt/media/image12.gif>
</file>

<file path=ppt/media/image13.png>
</file>

<file path=ppt/media/image14.gif>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88513656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491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8955e045ed_1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8955e045ed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2926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8955e045ed_3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8955e045ed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1257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8955e045ed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8955e045e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53905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8955e045ed_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8955e045ed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48068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8955e045ed_3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8955e045ed_3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36602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8955e045ed_3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8955e045ed_3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31311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8955e045ed_8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8955e045ed_8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54521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8955e045ed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8955e045ed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srinath</a:t>
            </a:r>
            <a:endParaRPr/>
          </a:p>
        </p:txBody>
      </p:sp>
    </p:spTree>
    <p:extLst>
      <p:ext uri="{BB962C8B-B14F-4D97-AF65-F5344CB8AC3E}">
        <p14:creationId xmlns:p14="http://schemas.microsoft.com/office/powerpoint/2010/main" val="34831494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8955e045ed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8955e045ed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srinath</a:t>
            </a:r>
            <a:endParaRPr/>
          </a:p>
        </p:txBody>
      </p:sp>
    </p:spTree>
    <p:extLst>
      <p:ext uri="{BB962C8B-B14F-4D97-AF65-F5344CB8AC3E}">
        <p14:creationId xmlns:p14="http://schemas.microsoft.com/office/powerpoint/2010/main" val="2598750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8955e045ed_7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8955e045ed_7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2169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14376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2791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8955e045ed_7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8955e045ed_7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29853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8955e045ed_7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8955e045ed_7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97917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6590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38850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955e045ed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955e045ed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7502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30327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67663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61"/>
        <p:cNvGrpSpPr/>
        <p:nvPr/>
      </p:nvGrpSpPr>
      <p:grpSpPr>
        <a:xfrm>
          <a:off x="0" y="0"/>
          <a:ext cx="0" cy="0"/>
          <a:chOff x="0" y="0"/>
          <a:chExt cx="0" cy="0"/>
        </a:xfrm>
      </p:grpSpPr>
      <p:sp>
        <p:nvSpPr>
          <p:cNvPr id="162" name="Google Shape;162;p2"/>
          <p:cNvSpPr txBox="1">
            <a:spLocks noGrp="1"/>
          </p:cNvSpPr>
          <p:nvPr>
            <p:ph type="ctrTitle"/>
          </p:nvPr>
        </p:nvSpPr>
        <p:spPr>
          <a:xfrm>
            <a:off x="2305100" y="1161050"/>
            <a:ext cx="6153000" cy="11598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dk2"/>
              </a:buClr>
              <a:buSzPts val="4800"/>
              <a:buNone/>
              <a:defRPr sz="4800" b="0">
                <a:solidFill>
                  <a:schemeClr val="dk2"/>
                </a:solidFill>
              </a:defRPr>
            </a:lvl1pPr>
            <a:lvl2pPr lvl="1" algn="r">
              <a:spcBef>
                <a:spcPts val="0"/>
              </a:spcBef>
              <a:spcAft>
                <a:spcPts val="0"/>
              </a:spcAft>
              <a:buClr>
                <a:schemeClr val="dk2"/>
              </a:buClr>
              <a:buSzPts val="4800"/>
              <a:buNone/>
              <a:defRPr sz="4800" b="0">
                <a:solidFill>
                  <a:schemeClr val="dk2"/>
                </a:solidFill>
              </a:defRPr>
            </a:lvl2pPr>
            <a:lvl3pPr lvl="2" algn="r">
              <a:spcBef>
                <a:spcPts val="0"/>
              </a:spcBef>
              <a:spcAft>
                <a:spcPts val="0"/>
              </a:spcAft>
              <a:buClr>
                <a:schemeClr val="dk2"/>
              </a:buClr>
              <a:buSzPts val="4800"/>
              <a:buNone/>
              <a:defRPr sz="4800" b="0">
                <a:solidFill>
                  <a:schemeClr val="dk2"/>
                </a:solidFill>
              </a:defRPr>
            </a:lvl3pPr>
            <a:lvl4pPr lvl="3" algn="r">
              <a:spcBef>
                <a:spcPts val="0"/>
              </a:spcBef>
              <a:spcAft>
                <a:spcPts val="0"/>
              </a:spcAft>
              <a:buClr>
                <a:schemeClr val="dk2"/>
              </a:buClr>
              <a:buSzPts val="4800"/>
              <a:buNone/>
              <a:defRPr sz="4800" b="0">
                <a:solidFill>
                  <a:schemeClr val="dk2"/>
                </a:solidFill>
              </a:defRPr>
            </a:lvl4pPr>
            <a:lvl5pPr lvl="4" algn="r">
              <a:spcBef>
                <a:spcPts val="0"/>
              </a:spcBef>
              <a:spcAft>
                <a:spcPts val="0"/>
              </a:spcAft>
              <a:buClr>
                <a:schemeClr val="dk2"/>
              </a:buClr>
              <a:buSzPts val="4800"/>
              <a:buNone/>
              <a:defRPr sz="4800" b="0">
                <a:solidFill>
                  <a:schemeClr val="dk2"/>
                </a:solidFill>
              </a:defRPr>
            </a:lvl5pPr>
            <a:lvl6pPr lvl="5" algn="r">
              <a:spcBef>
                <a:spcPts val="0"/>
              </a:spcBef>
              <a:spcAft>
                <a:spcPts val="0"/>
              </a:spcAft>
              <a:buClr>
                <a:schemeClr val="dk2"/>
              </a:buClr>
              <a:buSzPts val="4800"/>
              <a:buNone/>
              <a:defRPr sz="4800" b="0">
                <a:solidFill>
                  <a:schemeClr val="dk2"/>
                </a:solidFill>
              </a:defRPr>
            </a:lvl6pPr>
            <a:lvl7pPr lvl="6" algn="r">
              <a:spcBef>
                <a:spcPts val="0"/>
              </a:spcBef>
              <a:spcAft>
                <a:spcPts val="0"/>
              </a:spcAft>
              <a:buClr>
                <a:schemeClr val="dk2"/>
              </a:buClr>
              <a:buSzPts val="4800"/>
              <a:buNone/>
              <a:defRPr sz="4800" b="0">
                <a:solidFill>
                  <a:schemeClr val="dk2"/>
                </a:solidFill>
              </a:defRPr>
            </a:lvl7pPr>
            <a:lvl8pPr lvl="7" algn="r">
              <a:spcBef>
                <a:spcPts val="0"/>
              </a:spcBef>
              <a:spcAft>
                <a:spcPts val="0"/>
              </a:spcAft>
              <a:buClr>
                <a:schemeClr val="dk2"/>
              </a:buClr>
              <a:buSzPts val="4800"/>
              <a:buNone/>
              <a:defRPr sz="4800" b="0">
                <a:solidFill>
                  <a:schemeClr val="dk2"/>
                </a:solidFill>
              </a:defRPr>
            </a:lvl8pPr>
            <a:lvl9pPr lvl="8" algn="r">
              <a:spcBef>
                <a:spcPts val="0"/>
              </a:spcBef>
              <a:spcAft>
                <a:spcPts val="0"/>
              </a:spcAft>
              <a:buClr>
                <a:schemeClr val="dk2"/>
              </a:buClr>
              <a:buSzPts val="4800"/>
              <a:buNone/>
              <a:defRPr sz="4800" b="0">
                <a:solidFill>
                  <a:schemeClr val="dk2"/>
                </a:solidFill>
              </a:defRPr>
            </a:lvl9pPr>
          </a:lstStyle>
          <a:p>
            <a:endParaRPr/>
          </a:p>
        </p:txBody>
      </p:sp>
      <p:sp>
        <p:nvSpPr>
          <p:cNvPr id="163" name="Google Shape;163;p2"/>
          <p:cNvSpPr/>
          <p:nvPr/>
        </p:nvSpPr>
        <p:spPr>
          <a:xfrm>
            <a:off x="723692" y="4220091"/>
            <a:ext cx="794875" cy="985737"/>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4" name="Google Shape;164;p2"/>
          <p:cNvSpPr/>
          <p:nvPr/>
        </p:nvSpPr>
        <p:spPr>
          <a:xfrm>
            <a:off x="-58319" y="3053287"/>
            <a:ext cx="782014" cy="890356"/>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5" name="Google Shape;165;p2"/>
          <p:cNvSpPr/>
          <p:nvPr/>
        </p:nvSpPr>
        <p:spPr>
          <a:xfrm>
            <a:off x="4025101" y="3422420"/>
            <a:ext cx="370865" cy="809588"/>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6" name="Google Shape;166;p2"/>
          <p:cNvSpPr/>
          <p:nvPr/>
        </p:nvSpPr>
        <p:spPr>
          <a:xfrm>
            <a:off x="3078045" y="3128354"/>
            <a:ext cx="730671" cy="895811"/>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7" name="Google Shape;167;p2"/>
          <p:cNvSpPr/>
          <p:nvPr/>
        </p:nvSpPr>
        <p:spPr>
          <a:xfrm>
            <a:off x="5401648" y="3285712"/>
            <a:ext cx="805934" cy="75083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8" name="Google Shape;168;p2"/>
          <p:cNvSpPr/>
          <p:nvPr/>
        </p:nvSpPr>
        <p:spPr>
          <a:xfrm>
            <a:off x="8364459" y="3346843"/>
            <a:ext cx="873792" cy="600260"/>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9" name="Google Shape;169;p2"/>
          <p:cNvSpPr/>
          <p:nvPr/>
        </p:nvSpPr>
        <p:spPr>
          <a:xfrm>
            <a:off x="4551116" y="3125540"/>
            <a:ext cx="657208" cy="679227"/>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0" name="Google Shape;170;p2"/>
          <p:cNvSpPr/>
          <p:nvPr/>
        </p:nvSpPr>
        <p:spPr>
          <a:xfrm>
            <a:off x="4419881" y="3994834"/>
            <a:ext cx="919681" cy="950908"/>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1" name="Google Shape;171;p2"/>
          <p:cNvSpPr/>
          <p:nvPr/>
        </p:nvSpPr>
        <p:spPr>
          <a:xfrm>
            <a:off x="2644912" y="4036538"/>
            <a:ext cx="890356" cy="7068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2" name="Google Shape;172;p2"/>
          <p:cNvSpPr/>
          <p:nvPr/>
        </p:nvSpPr>
        <p:spPr>
          <a:xfrm>
            <a:off x="2116542" y="3186156"/>
            <a:ext cx="829755" cy="780163"/>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3" name="Google Shape;173;p2"/>
          <p:cNvSpPr/>
          <p:nvPr/>
        </p:nvSpPr>
        <p:spPr>
          <a:xfrm>
            <a:off x="1347361" y="3186147"/>
            <a:ext cx="599146" cy="706812"/>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4" name="Google Shape;174;p2"/>
          <p:cNvSpPr/>
          <p:nvPr/>
        </p:nvSpPr>
        <p:spPr>
          <a:xfrm>
            <a:off x="2681615" y="4813558"/>
            <a:ext cx="816944" cy="313967"/>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5" name="Google Shape;175;p2"/>
          <p:cNvSpPr/>
          <p:nvPr/>
        </p:nvSpPr>
        <p:spPr>
          <a:xfrm>
            <a:off x="7146421" y="4508764"/>
            <a:ext cx="1040884" cy="73062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6" name="Google Shape;176;p2"/>
          <p:cNvSpPr/>
          <p:nvPr/>
        </p:nvSpPr>
        <p:spPr>
          <a:xfrm>
            <a:off x="7146430" y="3104432"/>
            <a:ext cx="684732" cy="721463"/>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7" name="Google Shape;177;p2"/>
          <p:cNvSpPr/>
          <p:nvPr/>
        </p:nvSpPr>
        <p:spPr>
          <a:xfrm>
            <a:off x="5262207" y="4729516"/>
            <a:ext cx="525046" cy="372666"/>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8" name="Google Shape;178;p2"/>
          <p:cNvSpPr/>
          <p:nvPr/>
        </p:nvSpPr>
        <p:spPr>
          <a:xfrm>
            <a:off x="8376372" y="4729061"/>
            <a:ext cx="508532" cy="324976"/>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9" name="Google Shape;179;p2"/>
          <p:cNvSpPr/>
          <p:nvPr/>
        </p:nvSpPr>
        <p:spPr>
          <a:xfrm>
            <a:off x="3808716" y="4429326"/>
            <a:ext cx="570935" cy="567282"/>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0" name="Google Shape;180;p2"/>
          <p:cNvSpPr/>
          <p:nvPr/>
        </p:nvSpPr>
        <p:spPr>
          <a:xfrm>
            <a:off x="7975391" y="3053272"/>
            <a:ext cx="541560" cy="67927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1" name="Google Shape;181;p2"/>
          <p:cNvSpPr/>
          <p:nvPr/>
        </p:nvSpPr>
        <p:spPr>
          <a:xfrm>
            <a:off x="1570785" y="4028295"/>
            <a:ext cx="734324" cy="723314"/>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2" name="Google Shape;182;p2"/>
          <p:cNvSpPr/>
          <p:nvPr/>
        </p:nvSpPr>
        <p:spPr>
          <a:xfrm>
            <a:off x="247060" y="4094875"/>
            <a:ext cx="275434" cy="244207"/>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3" name="Google Shape;183;p2"/>
          <p:cNvSpPr/>
          <p:nvPr/>
        </p:nvSpPr>
        <p:spPr>
          <a:xfrm>
            <a:off x="8516944" y="4082884"/>
            <a:ext cx="690236" cy="510383"/>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4" name="Google Shape;184;p2"/>
          <p:cNvSpPr/>
          <p:nvPr/>
        </p:nvSpPr>
        <p:spPr>
          <a:xfrm>
            <a:off x="859713" y="3417443"/>
            <a:ext cx="317620" cy="659010"/>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5" name="Google Shape;185;p2"/>
          <p:cNvSpPr/>
          <p:nvPr/>
        </p:nvSpPr>
        <p:spPr>
          <a:xfrm rot="1920742">
            <a:off x="5707038" y="4213989"/>
            <a:ext cx="884797" cy="750834"/>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6" name="Google Shape;186;p2"/>
          <p:cNvSpPr/>
          <p:nvPr/>
        </p:nvSpPr>
        <p:spPr>
          <a:xfrm rot="-3496844">
            <a:off x="115839" y="4509560"/>
            <a:ext cx="537852" cy="464440"/>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7" name="Google Shape;187;p2"/>
          <p:cNvSpPr/>
          <p:nvPr/>
        </p:nvSpPr>
        <p:spPr>
          <a:xfrm>
            <a:off x="7518184" y="3966329"/>
            <a:ext cx="846269" cy="598458"/>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8" name="Google Shape;188;p2"/>
          <p:cNvSpPr/>
          <p:nvPr/>
        </p:nvSpPr>
        <p:spPr>
          <a:xfrm rot="-5400000">
            <a:off x="6496794" y="3021441"/>
            <a:ext cx="493819" cy="63153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9" name="Google Shape;189;p2"/>
          <p:cNvSpPr/>
          <p:nvPr/>
        </p:nvSpPr>
        <p:spPr>
          <a:xfrm>
            <a:off x="6453205" y="3705907"/>
            <a:ext cx="666366" cy="752689"/>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0" name="Google Shape;190;p2"/>
          <p:cNvSpPr/>
          <p:nvPr/>
        </p:nvSpPr>
        <p:spPr>
          <a:xfrm>
            <a:off x="1866011" y="4742879"/>
            <a:ext cx="681078" cy="455287"/>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1" name="Google Shape;191;p2"/>
          <p:cNvSpPr/>
          <p:nvPr/>
        </p:nvSpPr>
        <p:spPr>
          <a:xfrm>
            <a:off x="6669805" y="4614395"/>
            <a:ext cx="308462" cy="330481"/>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519"/>
        <p:cNvGrpSpPr/>
        <p:nvPr/>
      </p:nvGrpSpPr>
      <p:grpSpPr>
        <a:xfrm>
          <a:off x="0" y="0"/>
          <a:ext cx="0" cy="0"/>
          <a:chOff x="0" y="0"/>
          <a:chExt cx="0" cy="0"/>
        </a:xfrm>
      </p:grpSpPr>
      <p:sp>
        <p:nvSpPr>
          <p:cNvPr id="520" name="Google Shape;520;p11"/>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92"/>
        <p:cNvGrpSpPr/>
        <p:nvPr/>
      </p:nvGrpSpPr>
      <p:grpSpPr>
        <a:xfrm>
          <a:off x="0" y="0"/>
          <a:ext cx="0" cy="0"/>
          <a:chOff x="0" y="0"/>
          <a:chExt cx="0" cy="0"/>
        </a:xfrm>
      </p:grpSpPr>
      <p:sp>
        <p:nvSpPr>
          <p:cNvPr id="193" name="Google Shape;193;p3"/>
          <p:cNvSpPr txBox="1">
            <a:spLocks noGrp="1"/>
          </p:cNvSpPr>
          <p:nvPr>
            <p:ph type="ctrTitle"/>
          </p:nvPr>
        </p:nvSpPr>
        <p:spPr>
          <a:xfrm>
            <a:off x="3210935" y="1661762"/>
            <a:ext cx="5301600" cy="1159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700"/>
              <a:buNone/>
              <a:defRPr sz="3700" b="0"/>
            </a:lvl1pPr>
            <a:lvl2pPr lvl="1" algn="r" rtl="0">
              <a:spcBef>
                <a:spcPts val="0"/>
              </a:spcBef>
              <a:spcAft>
                <a:spcPts val="0"/>
              </a:spcAft>
              <a:buSzPts val="3700"/>
              <a:buNone/>
              <a:defRPr sz="3700" b="0"/>
            </a:lvl2pPr>
            <a:lvl3pPr lvl="2" algn="r" rtl="0">
              <a:spcBef>
                <a:spcPts val="0"/>
              </a:spcBef>
              <a:spcAft>
                <a:spcPts val="0"/>
              </a:spcAft>
              <a:buSzPts val="3700"/>
              <a:buNone/>
              <a:defRPr sz="3700" b="0"/>
            </a:lvl3pPr>
            <a:lvl4pPr lvl="3" algn="r" rtl="0">
              <a:spcBef>
                <a:spcPts val="0"/>
              </a:spcBef>
              <a:spcAft>
                <a:spcPts val="0"/>
              </a:spcAft>
              <a:buSzPts val="3700"/>
              <a:buNone/>
              <a:defRPr sz="3700" b="0"/>
            </a:lvl4pPr>
            <a:lvl5pPr lvl="4" algn="r" rtl="0">
              <a:spcBef>
                <a:spcPts val="0"/>
              </a:spcBef>
              <a:spcAft>
                <a:spcPts val="0"/>
              </a:spcAft>
              <a:buSzPts val="3700"/>
              <a:buNone/>
              <a:defRPr sz="3700" b="0"/>
            </a:lvl5pPr>
            <a:lvl6pPr lvl="5" algn="r" rtl="0">
              <a:spcBef>
                <a:spcPts val="0"/>
              </a:spcBef>
              <a:spcAft>
                <a:spcPts val="0"/>
              </a:spcAft>
              <a:buSzPts val="3700"/>
              <a:buNone/>
              <a:defRPr sz="3700" b="0"/>
            </a:lvl6pPr>
            <a:lvl7pPr lvl="6" algn="r" rtl="0">
              <a:spcBef>
                <a:spcPts val="0"/>
              </a:spcBef>
              <a:spcAft>
                <a:spcPts val="0"/>
              </a:spcAft>
              <a:buSzPts val="3700"/>
              <a:buNone/>
              <a:defRPr sz="3700" b="0"/>
            </a:lvl7pPr>
            <a:lvl8pPr lvl="7" algn="r" rtl="0">
              <a:spcBef>
                <a:spcPts val="0"/>
              </a:spcBef>
              <a:spcAft>
                <a:spcPts val="0"/>
              </a:spcAft>
              <a:buSzPts val="3700"/>
              <a:buNone/>
              <a:defRPr sz="3700" b="0"/>
            </a:lvl8pPr>
            <a:lvl9pPr lvl="8" algn="r" rtl="0">
              <a:spcBef>
                <a:spcPts val="0"/>
              </a:spcBef>
              <a:spcAft>
                <a:spcPts val="0"/>
              </a:spcAft>
              <a:buSzPts val="3700"/>
              <a:buNone/>
              <a:defRPr sz="3700" b="0"/>
            </a:lvl9pPr>
          </a:lstStyle>
          <a:p>
            <a:endParaRPr/>
          </a:p>
        </p:txBody>
      </p:sp>
      <p:sp>
        <p:nvSpPr>
          <p:cNvPr id="194" name="Google Shape;194;p3"/>
          <p:cNvSpPr txBox="1">
            <a:spLocks noGrp="1"/>
          </p:cNvSpPr>
          <p:nvPr>
            <p:ph type="subTitle" idx="1"/>
          </p:nvPr>
        </p:nvSpPr>
        <p:spPr>
          <a:xfrm>
            <a:off x="3210885" y="2864177"/>
            <a:ext cx="5301600" cy="7848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1C4587"/>
              </a:buClr>
              <a:buSzPts val="2600"/>
              <a:buNone/>
              <a:defRPr>
                <a:solidFill>
                  <a:srgbClr val="1C4587"/>
                </a:solidFill>
              </a:defRPr>
            </a:lvl1pPr>
            <a:lvl2pPr lvl="1" algn="r" rtl="0">
              <a:spcBef>
                <a:spcPts val="0"/>
              </a:spcBef>
              <a:spcAft>
                <a:spcPts val="0"/>
              </a:spcAft>
              <a:buClr>
                <a:srgbClr val="1C4587"/>
              </a:buClr>
              <a:buSzPts val="3000"/>
              <a:buNone/>
              <a:defRPr sz="3000">
                <a:solidFill>
                  <a:srgbClr val="1C4587"/>
                </a:solidFill>
              </a:defRPr>
            </a:lvl2pPr>
            <a:lvl3pPr lvl="2" algn="r" rtl="0">
              <a:spcBef>
                <a:spcPts val="0"/>
              </a:spcBef>
              <a:spcAft>
                <a:spcPts val="0"/>
              </a:spcAft>
              <a:buClr>
                <a:srgbClr val="1C4587"/>
              </a:buClr>
              <a:buSzPts val="3000"/>
              <a:buNone/>
              <a:defRPr sz="3000">
                <a:solidFill>
                  <a:srgbClr val="1C4587"/>
                </a:solidFill>
              </a:defRPr>
            </a:lvl3pPr>
            <a:lvl4pPr lvl="3" algn="r" rtl="0">
              <a:spcBef>
                <a:spcPts val="0"/>
              </a:spcBef>
              <a:spcAft>
                <a:spcPts val="0"/>
              </a:spcAft>
              <a:buClr>
                <a:srgbClr val="1C4587"/>
              </a:buClr>
              <a:buSzPts val="3000"/>
              <a:buNone/>
              <a:defRPr sz="3000">
                <a:solidFill>
                  <a:srgbClr val="1C4587"/>
                </a:solidFill>
              </a:defRPr>
            </a:lvl4pPr>
            <a:lvl5pPr lvl="4" algn="r" rtl="0">
              <a:spcBef>
                <a:spcPts val="0"/>
              </a:spcBef>
              <a:spcAft>
                <a:spcPts val="0"/>
              </a:spcAft>
              <a:buClr>
                <a:srgbClr val="1C4587"/>
              </a:buClr>
              <a:buSzPts val="3000"/>
              <a:buNone/>
              <a:defRPr sz="3000">
                <a:solidFill>
                  <a:srgbClr val="1C4587"/>
                </a:solidFill>
              </a:defRPr>
            </a:lvl5pPr>
            <a:lvl6pPr lvl="5" algn="r" rtl="0">
              <a:spcBef>
                <a:spcPts val="0"/>
              </a:spcBef>
              <a:spcAft>
                <a:spcPts val="0"/>
              </a:spcAft>
              <a:buClr>
                <a:srgbClr val="1C4587"/>
              </a:buClr>
              <a:buSzPts val="3000"/>
              <a:buNone/>
              <a:defRPr sz="3000">
                <a:solidFill>
                  <a:srgbClr val="1C4587"/>
                </a:solidFill>
              </a:defRPr>
            </a:lvl6pPr>
            <a:lvl7pPr lvl="6" algn="r" rtl="0">
              <a:spcBef>
                <a:spcPts val="0"/>
              </a:spcBef>
              <a:spcAft>
                <a:spcPts val="0"/>
              </a:spcAft>
              <a:buClr>
                <a:srgbClr val="1C4587"/>
              </a:buClr>
              <a:buSzPts val="3000"/>
              <a:buNone/>
              <a:defRPr sz="3000">
                <a:solidFill>
                  <a:srgbClr val="1C4587"/>
                </a:solidFill>
              </a:defRPr>
            </a:lvl7pPr>
            <a:lvl8pPr lvl="7" algn="r" rtl="0">
              <a:spcBef>
                <a:spcPts val="0"/>
              </a:spcBef>
              <a:spcAft>
                <a:spcPts val="0"/>
              </a:spcAft>
              <a:buClr>
                <a:srgbClr val="1C4587"/>
              </a:buClr>
              <a:buSzPts val="3000"/>
              <a:buNone/>
              <a:defRPr sz="3000">
                <a:solidFill>
                  <a:srgbClr val="1C4587"/>
                </a:solidFill>
              </a:defRPr>
            </a:lvl8pPr>
            <a:lvl9pPr lvl="8" algn="r" rtl="0">
              <a:spcBef>
                <a:spcPts val="0"/>
              </a:spcBef>
              <a:spcAft>
                <a:spcPts val="0"/>
              </a:spcAft>
              <a:buClr>
                <a:srgbClr val="1C4587"/>
              </a:buClr>
              <a:buSzPts val="3000"/>
              <a:buNone/>
              <a:defRPr sz="3000">
                <a:solidFill>
                  <a:srgbClr val="1C4587"/>
                </a:solidFill>
              </a:defRPr>
            </a:lvl9pPr>
          </a:lstStyle>
          <a:p>
            <a:endParaRPr/>
          </a:p>
        </p:txBody>
      </p:sp>
      <p:sp>
        <p:nvSpPr>
          <p:cNvPr id="195" name="Google Shape;195;p3"/>
          <p:cNvSpPr/>
          <p:nvPr/>
        </p:nvSpPr>
        <p:spPr>
          <a:xfrm>
            <a:off x="4412080" y="4661638"/>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6" name="Google Shape;196;p3"/>
          <p:cNvSpPr/>
          <p:nvPr/>
        </p:nvSpPr>
        <p:spPr>
          <a:xfrm>
            <a:off x="3968826" y="4000288"/>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7" name="Google Shape;197;p3"/>
          <p:cNvSpPr/>
          <p:nvPr/>
        </p:nvSpPr>
        <p:spPr>
          <a:xfrm>
            <a:off x="6283364" y="42095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8" name="Google Shape;198;p3"/>
          <p:cNvSpPr/>
          <p:nvPr/>
        </p:nvSpPr>
        <p:spPr>
          <a:xfrm>
            <a:off x="5746560" y="4042836"/>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9" name="Google Shape;199;p3"/>
          <p:cNvSpPr/>
          <p:nvPr/>
        </p:nvSpPr>
        <p:spPr>
          <a:xfrm>
            <a:off x="7063610" y="4132028"/>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0" name="Google Shape;200;p3"/>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1" name="Google Shape;201;p3"/>
          <p:cNvSpPr/>
          <p:nvPr/>
        </p:nvSpPr>
        <p:spPr>
          <a:xfrm>
            <a:off x="6581517" y="4041241"/>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2" name="Google Shape;202;p3"/>
          <p:cNvSpPr/>
          <p:nvPr/>
        </p:nvSpPr>
        <p:spPr>
          <a:xfrm>
            <a:off x="6507132" y="453396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3" name="Google Shape;203;p3"/>
          <p:cNvSpPr/>
          <p:nvPr/>
        </p:nvSpPr>
        <p:spPr>
          <a:xfrm>
            <a:off x="55010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4" name="Google Shape;204;p3"/>
          <p:cNvSpPr/>
          <p:nvPr/>
        </p:nvSpPr>
        <p:spPr>
          <a:xfrm>
            <a:off x="5201567" y="4075599"/>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5" name="Google Shape;205;p3"/>
          <p:cNvSpPr/>
          <p:nvPr/>
        </p:nvSpPr>
        <p:spPr>
          <a:xfrm>
            <a:off x="4765584"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6" name="Google Shape;206;p3"/>
          <p:cNvSpPr/>
          <p:nvPr/>
        </p:nvSpPr>
        <p:spPr>
          <a:xfrm>
            <a:off x="55218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7" name="Google Shape;207;p3"/>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8" name="Google Shape;208;p3"/>
          <p:cNvSpPr/>
          <p:nvPr/>
        </p:nvSpPr>
        <p:spPr>
          <a:xfrm>
            <a:off x="8052577" y="402927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9" name="Google Shape;209;p3"/>
          <p:cNvSpPr/>
          <p:nvPr/>
        </p:nvSpPr>
        <p:spPr>
          <a:xfrm>
            <a:off x="6984573" y="4950383"/>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0" name="Google Shape;210;p3"/>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1" name="Google Shape;211;p3"/>
          <p:cNvSpPr/>
          <p:nvPr/>
        </p:nvSpPr>
        <p:spPr>
          <a:xfrm>
            <a:off x="6160715" y="4780234"/>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2" name="Google Shape;212;p3"/>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3" name="Google Shape;213;p3"/>
          <p:cNvSpPr/>
          <p:nvPr/>
        </p:nvSpPr>
        <p:spPr>
          <a:xfrm>
            <a:off x="48922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4" name="Google Shape;214;p3"/>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5" name="Google Shape;215;p3"/>
          <p:cNvSpPr/>
          <p:nvPr/>
        </p:nvSpPr>
        <p:spPr>
          <a:xfrm>
            <a:off x="4489179" y="4206693"/>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6" name="Google Shape;216;p3"/>
          <p:cNvSpPr/>
          <p:nvPr/>
        </p:nvSpPr>
        <p:spPr>
          <a:xfrm rot="1920548">
            <a:off x="7236726" y="46581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7" name="Google Shape;217;p3"/>
          <p:cNvSpPr/>
          <p:nvPr/>
        </p:nvSpPr>
        <p:spPr>
          <a:xfrm>
            <a:off x="8263292" y="4517805"/>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8" name="Google Shape;218;p3"/>
          <p:cNvSpPr/>
          <p:nvPr/>
        </p:nvSpPr>
        <p:spPr>
          <a:xfrm rot="-5400000">
            <a:off x="7684355" y="39822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9" name="Google Shape;219;p3"/>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0" name="Google Shape;220;p3"/>
          <p:cNvSpPr/>
          <p:nvPr/>
        </p:nvSpPr>
        <p:spPr>
          <a:xfrm>
            <a:off x="50595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1" name="Google Shape;221;p3"/>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2" name="Google Shape;222;p3"/>
          <p:cNvSpPr/>
          <p:nvPr/>
        </p:nvSpPr>
        <p:spPr>
          <a:xfrm>
            <a:off x="1482765" y="42095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3" name="Google Shape;223;p3"/>
          <p:cNvSpPr/>
          <p:nvPr/>
        </p:nvSpPr>
        <p:spPr>
          <a:xfrm>
            <a:off x="945960" y="4042836"/>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4" name="Google Shape;224;p3"/>
          <p:cNvSpPr/>
          <p:nvPr/>
        </p:nvSpPr>
        <p:spPr>
          <a:xfrm>
            <a:off x="2263010" y="4132028"/>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5" name="Google Shape;225;p3"/>
          <p:cNvSpPr/>
          <p:nvPr/>
        </p:nvSpPr>
        <p:spPr>
          <a:xfrm>
            <a:off x="1780917" y="4041241"/>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6" name="Google Shape;226;p3"/>
          <p:cNvSpPr/>
          <p:nvPr/>
        </p:nvSpPr>
        <p:spPr>
          <a:xfrm>
            <a:off x="1706532" y="453396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7" name="Google Shape;227;p3"/>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8" name="Google Shape;228;p3"/>
          <p:cNvSpPr/>
          <p:nvPr/>
        </p:nvSpPr>
        <p:spPr>
          <a:xfrm>
            <a:off x="400967" y="4075599"/>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9" name="Google Shape;229;p3"/>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0" name="Google Shape;230;p3"/>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1" name="Google Shape;231;p3"/>
          <p:cNvSpPr/>
          <p:nvPr/>
        </p:nvSpPr>
        <p:spPr>
          <a:xfrm>
            <a:off x="32519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2" name="Google Shape;232;p3"/>
          <p:cNvSpPr/>
          <p:nvPr/>
        </p:nvSpPr>
        <p:spPr>
          <a:xfrm>
            <a:off x="3251978" y="402927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3" name="Google Shape;233;p3"/>
          <p:cNvSpPr/>
          <p:nvPr/>
        </p:nvSpPr>
        <p:spPr>
          <a:xfrm>
            <a:off x="2183974" y="4950383"/>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4" name="Google Shape;234;p3"/>
          <p:cNvSpPr/>
          <p:nvPr/>
        </p:nvSpPr>
        <p:spPr>
          <a:xfrm>
            <a:off x="39491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5" name="Google Shape;235;p3"/>
          <p:cNvSpPr/>
          <p:nvPr/>
        </p:nvSpPr>
        <p:spPr>
          <a:xfrm>
            <a:off x="1360115" y="4780234"/>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6" name="Google Shape;236;p3"/>
          <p:cNvSpPr/>
          <p:nvPr/>
        </p:nvSpPr>
        <p:spPr>
          <a:xfrm>
            <a:off x="37218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7" name="Google Shape;237;p3"/>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8" name="Google Shape;238;p3"/>
          <p:cNvSpPr/>
          <p:nvPr/>
        </p:nvSpPr>
        <p:spPr>
          <a:xfrm>
            <a:off x="40288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9" name="Google Shape;239;p3"/>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0" name="Google Shape;240;p3"/>
          <p:cNvSpPr/>
          <p:nvPr/>
        </p:nvSpPr>
        <p:spPr>
          <a:xfrm rot="1920548">
            <a:off x="2436125" y="46581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1" name="Google Shape;241;p3"/>
          <p:cNvSpPr/>
          <p:nvPr/>
        </p:nvSpPr>
        <p:spPr>
          <a:xfrm>
            <a:off x="3462692" y="4517805"/>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2" name="Google Shape;242;p3"/>
          <p:cNvSpPr/>
          <p:nvPr/>
        </p:nvSpPr>
        <p:spPr>
          <a:xfrm rot="-5400000">
            <a:off x="2883755" y="39822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3" name="Google Shape;243;p3"/>
          <p:cNvSpPr/>
          <p:nvPr/>
        </p:nvSpPr>
        <p:spPr>
          <a:xfrm>
            <a:off x="28590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4" name="Google Shape;244;p3"/>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5" name="Google Shape;245;p3"/>
          <p:cNvSpPr/>
          <p:nvPr/>
        </p:nvSpPr>
        <p:spPr>
          <a:xfrm>
            <a:off x="29818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46"/>
        <p:cNvGrpSpPr/>
        <p:nvPr/>
      </p:nvGrpSpPr>
      <p:grpSpPr>
        <a:xfrm>
          <a:off x="0" y="0"/>
          <a:ext cx="0" cy="0"/>
          <a:chOff x="0" y="0"/>
          <a:chExt cx="0" cy="0"/>
        </a:xfrm>
      </p:grpSpPr>
      <p:sp>
        <p:nvSpPr>
          <p:cNvPr id="247" name="Google Shape;247;p4"/>
          <p:cNvSpPr txBox="1">
            <a:spLocks noGrp="1"/>
          </p:cNvSpPr>
          <p:nvPr>
            <p:ph type="body" idx="1"/>
          </p:nvPr>
        </p:nvSpPr>
        <p:spPr>
          <a:xfrm>
            <a:off x="2159325" y="2161800"/>
            <a:ext cx="4825500" cy="819900"/>
          </a:xfrm>
          <a:prstGeom prst="rect">
            <a:avLst/>
          </a:prstGeom>
        </p:spPr>
        <p:txBody>
          <a:bodyPr spcFirstLastPara="1" wrap="square" lIns="91425" tIns="91425" rIns="91425" bIns="91425" anchor="ctr" anchorCtr="0">
            <a:noAutofit/>
          </a:bodyPr>
          <a:lstStyle>
            <a:lvl1pPr marL="457200" lvl="0" indent="-387350" algn="ctr" rtl="0">
              <a:spcBef>
                <a:spcPts val="600"/>
              </a:spcBef>
              <a:spcAft>
                <a:spcPts val="0"/>
              </a:spcAft>
              <a:buClr>
                <a:srgbClr val="1C4587"/>
              </a:buClr>
              <a:buSzPts val="2500"/>
              <a:buChar char="✘"/>
              <a:defRPr sz="2500" b="1">
                <a:solidFill>
                  <a:srgbClr val="1C4587"/>
                </a:solidFill>
              </a:defRPr>
            </a:lvl1pPr>
            <a:lvl2pPr marL="914400" lvl="1" indent="-387350" algn="ctr" rtl="0">
              <a:spcBef>
                <a:spcPts val="0"/>
              </a:spcBef>
              <a:spcAft>
                <a:spcPts val="0"/>
              </a:spcAft>
              <a:buClr>
                <a:srgbClr val="1C4587"/>
              </a:buClr>
              <a:buSzPts val="2500"/>
              <a:buChar char="✗"/>
              <a:defRPr sz="2500" b="1">
                <a:solidFill>
                  <a:srgbClr val="1C4587"/>
                </a:solidFill>
              </a:defRPr>
            </a:lvl2pPr>
            <a:lvl3pPr marL="1371600" lvl="2" indent="-387350" algn="ctr" rtl="0">
              <a:spcBef>
                <a:spcPts val="0"/>
              </a:spcBef>
              <a:spcAft>
                <a:spcPts val="0"/>
              </a:spcAft>
              <a:buClr>
                <a:srgbClr val="1C4587"/>
              </a:buClr>
              <a:buSzPts val="2500"/>
              <a:buChar char="■"/>
              <a:defRPr sz="2500" b="1">
                <a:solidFill>
                  <a:srgbClr val="1C4587"/>
                </a:solidFill>
              </a:defRPr>
            </a:lvl3pPr>
            <a:lvl4pPr marL="1828800" lvl="3" indent="-387350" algn="ctr" rtl="0">
              <a:spcBef>
                <a:spcPts val="0"/>
              </a:spcBef>
              <a:spcAft>
                <a:spcPts val="0"/>
              </a:spcAft>
              <a:buClr>
                <a:srgbClr val="1C4587"/>
              </a:buClr>
              <a:buSzPts val="2500"/>
              <a:buChar char="●"/>
              <a:defRPr sz="2500" b="1">
                <a:solidFill>
                  <a:srgbClr val="1C4587"/>
                </a:solidFill>
              </a:defRPr>
            </a:lvl4pPr>
            <a:lvl5pPr marL="2286000" lvl="4" indent="-387350" algn="ctr" rtl="0">
              <a:spcBef>
                <a:spcPts val="0"/>
              </a:spcBef>
              <a:spcAft>
                <a:spcPts val="0"/>
              </a:spcAft>
              <a:buClr>
                <a:srgbClr val="1C4587"/>
              </a:buClr>
              <a:buSzPts val="2500"/>
              <a:buChar char="○"/>
              <a:defRPr sz="2500" b="1">
                <a:solidFill>
                  <a:srgbClr val="1C4587"/>
                </a:solidFill>
              </a:defRPr>
            </a:lvl5pPr>
            <a:lvl6pPr marL="2743200" lvl="5" indent="-387350" algn="ctr" rtl="0">
              <a:spcBef>
                <a:spcPts val="0"/>
              </a:spcBef>
              <a:spcAft>
                <a:spcPts val="0"/>
              </a:spcAft>
              <a:buClr>
                <a:srgbClr val="1C4587"/>
              </a:buClr>
              <a:buSzPts val="2500"/>
              <a:buChar char="■"/>
              <a:defRPr sz="2500" b="1">
                <a:solidFill>
                  <a:srgbClr val="1C4587"/>
                </a:solidFill>
              </a:defRPr>
            </a:lvl6pPr>
            <a:lvl7pPr marL="3200400" lvl="6" indent="-387350" algn="ctr" rtl="0">
              <a:spcBef>
                <a:spcPts val="0"/>
              </a:spcBef>
              <a:spcAft>
                <a:spcPts val="0"/>
              </a:spcAft>
              <a:buClr>
                <a:srgbClr val="1C4587"/>
              </a:buClr>
              <a:buSzPts val="2500"/>
              <a:buChar char="●"/>
              <a:defRPr sz="2500" b="1">
                <a:solidFill>
                  <a:srgbClr val="1C4587"/>
                </a:solidFill>
              </a:defRPr>
            </a:lvl7pPr>
            <a:lvl8pPr marL="3657600" lvl="7" indent="-387350" algn="ctr" rtl="0">
              <a:spcBef>
                <a:spcPts val="0"/>
              </a:spcBef>
              <a:spcAft>
                <a:spcPts val="0"/>
              </a:spcAft>
              <a:buClr>
                <a:srgbClr val="1C4587"/>
              </a:buClr>
              <a:buSzPts val="2500"/>
              <a:buChar char="○"/>
              <a:defRPr sz="2500" b="1">
                <a:solidFill>
                  <a:srgbClr val="1C4587"/>
                </a:solidFill>
              </a:defRPr>
            </a:lvl8pPr>
            <a:lvl9pPr marL="4114800" lvl="8" indent="-387350" algn="ctr">
              <a:spcBef>
                <a:spcPts val="0"/>
              </a:spcBef>
              <a:spcAft>
                <a:spcPts val="0"/>
              </a:spcAft>
              <a:buClr>
                <a:srgbClr val="1C4587"/>
              </a:buClr>
              <a:buSzPts val="2500"/>
              <a:buChar char="■"/>
              <a:defRPr sz="2500" b="1">
                <a:solidFill>
                  <a:srgbClr val="1C4587"/>
                </a:solidFill>
              </a:defRPr>
            </a:lvl9pPr>
          </a:lstStyle>
          <a:p>
            <a:endParaRPr/>
          </a:p>
        </p:txBody>
      </p:sp>
      <p:sp>
        <p:nvSpPr>
          <p:cNvPr id="248" name="Google Shape;248;p4"/>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9" name="Google Shape;249;p4"/>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0" name="Google Shape;250;p4"/>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1" name="Google Shape;251;p4"/>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2" name="Google Shape;252;p4"/>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3" name="Google Shape;253;p4"/>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4" name="Google Shape;254;p4"/>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5" name="Google Shape;255;p4"/>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6" name="Google Shape;256;p4"/>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7" name="Google Shape;257;p4"/>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8" name="Google Shape;258;p4"/>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9" name="Google Shape;259;p4"/>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0" name="Google Shape;260;p4"/>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1" name="Google Shape;261;p4"/>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2" name="Google Shape;262;p4"/>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3" name="Google Shape;263;p4"/>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4" name="Google Shape;264;p4"/>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5" name="Google Shape;265;p4"/>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6" name="Google Shape;266;p4"/>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7" name="Google Shape;267;p4"/>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8" name="Google Shape;268;p4"/>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9" name="Google Shape;269;p4"/>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0" name="Google Shape;270;p4"/>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1" name="Google Shape;271;p4"/>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2" name="Google Shape;272;p4"/>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3" name="Google Shape;273;p4"/>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4" name="Google Shape;274;p4"/>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5" name="Google Shape;275;p4"/>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6" name="Google Shape;276;p4"/>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7" name="Google Shape;277;p4"/>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8" name="Google Shape;278;p4"/>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9" name="Google Shape;279;p4"/>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0" name="Google Shape;280;p4"/>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1" name="Google Shape;281;p4"/>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2" name="Google Shape;282;p4"/>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3" name="Google Shape;283;p4"/>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4" name="Google Shape;284;p4"/>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5" name="Google Shape;285;p4"/>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6" name="Google Shape;286;p4"/>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7" name="Google Shape;287;p4"/>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8" name="Google Shape;288;p4"/>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9" name="Google Shape;289;p4"/>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90"/>
        <p:cNvGrpSpPr/>
        <p:nvPr/>
      </p:nvGrpSpPr>
      <p:grpSpPr>
        <a:xfrm>
          <a:off x="0" y="0"/>
          <a:ext cx="0" cy="0"/>
          <a:chOff x="0" y="0"/>
          <a:chExt cx="0" cy="0"/>
        </a:xfrm>
      </p:grpSpPr>
      <p:sp>
        <p:nvSpPr>
          <p:cNvPr id="291" name="Google Shape;291;p5"/>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292" name="Google Shape;292;p5"/>
          <p:cNvSpPr txBox="1">
            <a:spLocks noGrp="1"/>
          </p:cNvSpPr>
          <p:nvPr>
            <p:ph type="body" idx="1"/>
          </p:nvPr>
        </p:nvSpPr>
        <p:spPr>
          <a:xfrm>
            <a:off x="747925" y="1302837"/>
            <a:ext cx="6140400" cy="3610800"/>
          </a:xfrm>
          <a:prstGeom prst="rect">
            <a:avLst/>
          </a:prstGeom>
        </p:spPr>
        <p:txBody>
          <a:bodyPr spcFirstLastPara="1" wrap="square" lIns="91425" tIns="91425" rIns="91425" bIns="91425" anchor="t" anchorCtr="0">
            <a:noAutofit/>
          </a:bodyPr>
          <a:lstStyle>
            <a:lvl1pPr marL="457200" lvl="0" indent="-387350">
              <a:spcBef>
                <a:spcPts val="600"/>
              </a:spcBef>
              <a:spcAft>
                <a:spcPts val="0"/>
              </a:spcAft>
              <a:buSzPts val="2500"/>
              <a:buChar char="✘"/>
              <a:defRPr sz="2500"/>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grpSp>
        <p:nvGrpSpPr>
          <p:cNvPr id="293" name="Google Shape;293;p5"/>
          <p:cNvGrpSpPr/>
          <p:nvPr/>
        </p:nvGrpSpPr>
        <p:grpSpPr>
          <a:xfrm>
            <a:off x="7442902" y="-91154"/>
            <a:ext cx="1796289" cy="5330574"/>
            <a:chOff x="6023725" y="842300"/>
            <a:chExt cx="1358150" cy="4030375"/>
          </a:xfrm>
        </p:grpSpPr>
        <p:sp>
          <p:nvSpPr>
            <p:cNvPr id="294" name="Google Shape;294;p5"/>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5" name="Google Shape;295;p5"/>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6" name="Google Shape;296;p5"/>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7" name="Google Shape;297;p5"/>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8" name="Google Shape;298;p5"/>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9" name="Google Shape;299;p5"/>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0" name="Google Shape;300;p5"/>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1" name="Google Shape;301;p5"/>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2" name="Google Shape;302;p5"/>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3" name="Google Shape;303;p5"/>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4" name="Google Shape;304;p5"/>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5" name="Google Shape;305;p5"/>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6" name="Google Shape;306;p5"/>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7" name="Google Shape;307;p5"/>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8" name="Google Shape;308;p5"/>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9" name="Google Shape;309;p5"/>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0" name="Google Shape;310;p5"/>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1" name="Google Shape;311;p5"/>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2" name="Google Shape;312;p5"/>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3" name="Google Shape;313;p5"/>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4" name="Google Shape;314;p5"/>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5" name="Google Shape;315;p5"/>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6" name="Google Shape;316;p5"/>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7" name="Google Shape;317;p5"/>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8" name="Google Shape;318;p5"/>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9" name="Google Shape;319;p5"/>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0" name="Google Shape;320;p5"/>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1" name="Google Shape;321;p5"/>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2" name="Google Shape;322;p5"/>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grpSp>
      <p:cxnSp>
        <p:nvCxnSpPr>
          <p:cNvPr id="323" name="Google Shape;323;p5"/>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324" name="Google Shape;324;p5"/>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25"/>
        <p:cNvGrpSpPr/>
        <p:nvPr/>
      </p:nvGrpSpPr>
      <p:grpSpPr>
        <a:xfrm>
          <a:off x="0" y="0"/>
          <a:ext cx="0" cy="0"/>
          <a:chOff x="0" y="0"/>
          <a:chExt cx="0" cy="0"/>
        </a:xfrm>
      </p:grpSpPr>
      <p:sp>
        <p:nvSpPr>
          <p:cNvPr id="326" name="Google Shape;326;p6"/>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27" name="Google Shape;327;p6"/>
          <p:cNvSpPr txBox="1">
            <a:spLocks noGrp="1"/>
          </p:cNvSpPr>
          <p:nvPr>
            <p:ph type="body" idx="1"/>
          </p:nvPr>
        </p:nvSpPr>
        <p:spPr>
          <a:xfrm>
            <a:off x="747925" y="1363153"/>
            <a:ext cx="3159000" cy="3610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28" name="Google Shape;328;p6"/>
          <p:cNvSpPr txBox="1">
            <a:spLocks noGrp="1"/>
          </p:cNvSpPr>
          <p:nvPr>
            <p:ph type="body" idx="2"/>
          </p:nvPr>
        </p:nvSpPr>
        <p:spPr>
          <a:xfrm>
            <a:off x="4097098" y="1363153"/>
            <a:ext cx="3159000" cy="3610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grpSp>
        <p:nvGrpSpPr>
          <p:cNvPr id="329" name="Google Shape;329;p6"/>
          <p:cNvGrpSpPr/>
          <p:nvPr/>
        </p:nvGrpSpPr>
        <p:grpSpPr>
          <a:xfrm>
            <a:off x="7442902" y="-91154"/>
            <a:ext cx="1796289" cy="5330574"/>
            <a:chOff x="6023725" y="842300"/>
            <a:chExt cx="1358150" cy="4030375"/>
          </a:xfrm>
        </p:grpSpPr>
        <p:sp>
          <p:nvSpPr>
            <p:cNvPr id="330" name="Google Shape;330;p6"/>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6"/>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6"/>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6"/>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6"/>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6"/>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6"/>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6"/>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6"/>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6"/>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6"/>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6"/>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6"/>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6"/>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6"/>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6"/>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6"/>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6"/>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6"/>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6"/>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6"/>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6"/>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6"/>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6"/>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6"/>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6"/>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6"/>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9" name="Google Shape;359;p6"/>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360" name="Google Shape;360;p6"/>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61"/>
        <p:cNvGrpSpPr/>
        <p:nvPr/>
      </p:nvGrpSpPr>
      <p:grpSpPr>
        <a:xfrm>
          <a:off x="0" y="0"/>
          <a:ext cx="0" cy="0"/>
          <a:chOff x="0" y="0"/>
          <a:chExt cx="0" cy="0"/>
        </a:xfrm>
      </p:grpSpPr>
      <p:sp>
        <p:nvSpPr>
          <p:cNvPr id="362" name="Google Shape;362;p7"/>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
        <p:nvSpPr>
          <p:cNvPr id="363" name="Google Shape;363;p7"/>
          <p:cNvSpPr txBox="1">
            <a:spLocks noGrp="1"/>
          </p:cNvSpPr>
          <p:nvPr>
            <p:ph type="body" idx="1"/>
          </p:nvPr>
        </p:nvSpPr>
        <p:spPr>
          <a:xfrm>
            <a:off x="747925" y="1308875"/>
            <a:ext cx="2097900" cy="36171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364" name="Google Shape;364;p7"/>
          <p:cNvSpPr txBox="1">
            <a:spLocks noGrp="1"/>
          </p:cNvSpPr>
          <p:nvPr>
            <p:ph type="body" idx="2"/>
          </p:nvPr>
        </p:nvSpPr>
        <p:spPr>
          <a:xfrm>
            <a:off x="2953087" y="1308875"/>
            <a:ext cx="2097900" cy="36171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365" name="Google Shape;365;p7"/>
          <p:cNvSpPr txBox="1">
            <a:spLocks noGrp="1"/>
          </p:cNvSpPr>
          <p:nvPr>
            <p:ph type="body" idx="3"/>
          </p:nvPr>
        </p:nvSpPr>
        <p:spPr>
          <a:xfrm>
            <a:off x="5158248" y="1308875"/>
            <a:ext cx="2097900" cy="36171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grpSp>
        <p:nvGrpSpPr>
          <p:cNvPr id="366" name="Google Shape;366;p7"/>
          <p:cNvGrpSpPr/>
          <p:nvPr/>
        </p:nvGrpSpPr>
        <p:grpSpPr>
          <a:xfrm>
            <a:off x="7442902" y="-91154"/>
            <a:ext cx="1796289" cy="5330574"/>
            <a:chOff x="6023725" y="842300"/>
            <a:chExt cx="1358150" cy="4030375"/>
          </a:xfrm>
        </p:grpSpPr>
        <p:sp>
          <p:nvSpPr>
            <p:cNvPr id="367" name="Google Shape;367;p7"/>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7"/>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7"/>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7"/>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7"/>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6" name="Google Shape;396;p7"/>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397" name="Google Shape;397;p7"/>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8"/>
        <p:cNvGrpSpPr/>
        <p:nvPr/>
      </p:nvGrpSpPr>
      <p:grpSpPr>
        <a:xfrm>
          <a:off x="0" y="0"/>
          <a:ext cx="0" cy="0"/>
          <a:chOff x="0" y="0"/>
          <a:chExt cx="0" cy="0"/>
        </a:xfrm>
      </p:grpSpPr>
      <p:sp>
        <p:nvSpPr>
          <p:cNvPr id="399" name="Google Shape;399;p8"/>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grpSp>
        <p:nvGrpSpPr>
          <p:cNvPr id="400" name="Google Shape;400;p8"/>
          <p:cNvGrpSpPr/>
          <p:nvPr/>
        </p:nvGrpSpPr>
        <p:grpSpPr>
          <a:xfrm>
            <a:off x="7442902" y="-91154"/>
            <a:ext cx="1796289" cy="5330574"/>
            <a:chOff x="6023725" y="842300"/>
            <a:chExt cx="1358150" cy="4030375"/>
          </a:xfrm>
        </p:grpSpPr>
        <p:sp>
          <p:nvSpPr>
            <p:cNvPr id="401" name="Google Shape;401;p8"/>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30" name="Google Shape;430;p8"/>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431" name="Google Shape;431;p8"/>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2"/>
        <p:cNvGrpSpPr/>
        <p:nvPr/>
      </p:nvGrpSpPr>
      <p:grpSpPr>
        <a:xfrm>
          <a:off x="0" y="0"/>
          <a:ext cx="0" cy="0"/>
          <a:chOff x="0" y="0"/>
          <a:chExt cx="0" cy="0"/>
        </a:xfrm>
      </p:grpSpPr>
      <p:sp>
        <p:nvSpPr>
          <p:cNvPr id="433" name="Google Shape;433;p9"/>
          <p:cNvSpPr txBox="1">
            <a:spLocks noGrp="1"/>
          </p:cNvSpPr>
          <p:nvPr>
            <p:ph type="body" idx="1"/>
          </p:nvPr>
        </p:nvSpPr>
        <p:spPr>
          <a:xfrm>
            <a:off x="457200" y="4406309"/>
            <a:ext cx="8229600" cy="5196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1800"/>
              <a:buNone/>
              <a:defRPr sz="1800"/>
            </a:lvl1pPr>
          </a:lstStyle>
          <a:p>
            <a:endParaRPr/>
          </a:p>
        </p:txBody>
      </p:sp>
      <p:sp>
        <p:nvSpPr>
          <p:cNvPr id="434" name="Google Shape;434;p9"/>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5" name="Google Shape;435;p9"/>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6" name="Google Shape;436;p9"/>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7" name="Google Shape;437;p9"/>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8" name="Google Shape;438;p9"/>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9" name="Google Shape;439;p9"/>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0" name="Google Shape;440;p9"/>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1" name="Google Shape;441;p9"/>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2" name="Google Shape;442;p9"/>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3" name="Google Shape;443;p9"/>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4" name="Google Shape;444;p9"/>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5" name="Google Shape;445;p9"/>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6" name="Google Shape;446;p9"/>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7" name="Google Shape;447;p9"/>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8" name="Google Shape;448;p9"/>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9" name="Google Shape;449;p9"/>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0" name="Google Shape;450;p9"/>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1" name="Google Shape;451;p9"/>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2" name="Google Shape;452;p9"/>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3" name="Google Shape;453;p9"/>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4" name="Google Shape;454;p9"/>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5" name="Google Shape;455;p9"/>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6" name="Google Shape;456;p9"/>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7" name="Google Shape;457;p9"/>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8" name="Google Shape;458;p9"/>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9" name="Google Shape;459;p9"/>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0" name="Google Shape;460;p9"/>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1" name="Google Shape;461;p9"/>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2" name="Google Shape;462;p9"/>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3" name="Google Shape;463;p9"/>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4" name="Google Shape;464;p9"/>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5" name="Google Shape;465;p9"/>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6" name="Google Shape;466;p9"/>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7" name="Google Shape;467;p9"/>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8" name="Google Shape;468;p9"/>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9" name="Google Shape;469;p9"/>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0" name="Google Shape;470;p9"/>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1" name="Google Shape;471;p9"/>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2" name="Google Shape;472;p9"/>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3" name="Google Shape;473;p9"/>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4" name="Google Shape;474;p9"/>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5" name="Google Shape;475;p9"/>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6"/>
        <p:cNvGrpSpPr/>
        <p:nvPr/>
      </p:nvGrpSpPr>
      <p:grpSpPr>
        <a:xfrm>
          <a:off x="0" y="0"/>
          <a:ext cx="0" cy="0"/>
          <a:chOff x="0" y="0"/>
          <a:chExt cx="0" cy="0"/>
        </a:xfrm>
      </p:grpSpPr>
      <p:sp>
        <p:nvSpPr>
          <p:cNvPr id="477" name="Google Shape;477;p10"/>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8" name="Google Shape;478;p10"/>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9" name="Google Shape;479;p10"/>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0" name="Google Shape;480;p10"/>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1" name="Google Shape;481;p10"/>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2" name="Google Shape;482;p10"/>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3" name="Google Shape;483;p10"/>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4" name="Google Shape;484;p10"/>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5" name="Google Shape;485;p10"/>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6" name="Google Shape;486;p10"/>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7" name="Google Shape;487;p10"/>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8" name="Google Shape;488;p10"/>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9" name="Google Shape;489;p10"/>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0" name="Google Shape;490;p10"/>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1" name="Google Shape;491;p10"/>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2" name="Google Shape;492;p10"/>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3" name="Google Shape;493;p10"/>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4" name="Google Shape;494;p10"/>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5" name="Google Shape;495;p10"/>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6" name="Google Shape;496;p10"/>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7" name="Google Shape;497;p10"/>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8" name="Google Shape;498;p10"/>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9" name="Google Shape;499;p10"/>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0" name="Google Shape;500;p10"/>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1" name="Google Shape;501;p10"/>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2" name="Google Shape;502;p10"/>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3" name="Google Shape;503;p10"/>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4" name="Google Shape;504;p10"/>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5" name="Google Shape;505;p10"/>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6" name="Google Shape;506;p10"/>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7" name="Google Shape;507;p10"/>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8" name="Google Shape;508;p10"/>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9" name="Google Shape;509;p10"/>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0" name="Google Shape;510;p10"/>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1" name="Google Shape;511;p10"/>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2" name="Google Shape;512;p10"/>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3" name="Google Shape;513;p10"/>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4" name="Google Shape;514;p10"/>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5" name="Google Shape;515;p10"/>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6" name="Google Shape;516;p10"/>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7" name="Google Shape;517;p10"/>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8" name="Google Shape;518;p10"/>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6" y="-23"/>
            <a:ext cx="9143797" cy="5143378"/>
            <a:chOff x="239950" y="872550"/>
            <a:chExt cx="7042900" cy="3961625"/>
          </a:xfrm>
        </p:grpSpPr>
        <p:sp>
          <p:nvSpPr>
            <p:cNvPr id="7" name="Google Shape;7;p1"/>
            <p:cNvSpPr/>
            <p:nvPr/>
          </p:nvSpPr>
          <p:spPr>
            <a:xfrm>
              <a:off x="239950" y="872550"/>
              <a:ext cx="7042900" cy="3961625"/>
            </a:xfrm>
            <a:custGeom>
              <a:avLst/>
              <a:gdLst/>
              <a:ahLst/>
              <a:cxnLst/>
              <a:rect l="l" t="t" r="r" b="b"/>
              <a:pathLst>
                <a:path w="281716" h="158465" fill="none" extrusionOk="0">
                  <a:moveTo>
                    <a:pt x="0" y="0"/>
                  </a:moveTo>
                  <a:lnTo>
                    <a:pt x="281715" y="0"/>
                  </a:lnTo>
                  <a:lnTo>
                    <a:pt x="281715" y="158464"/>
                  </a:lnTo>
                  <a:lnTo>
                    <a:pt x="0" y="158464"/>
                  </a:lnTo>
                  <a:lnTo>
                    <a:pt x="0" y="0"/>
                  </a:lnTo>
                  <a:close/>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
            <p:cNvSpPr/>
            <p:nvPr/>
          </p:nvSpPr>
          <p:spPr>
            <a:xfrm>
              <a:off x="239950" y="47617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
            <p:cNvSpPr/>
            <p:nvPr/>
          </p:nvSpPr>
          <p:spPr>
            <a:xfrm>
              <a:off x="239950" y="46901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
            <p:cNvSpPr/>
            <p:nvPr/>
          </p:nvSpPr>
          <p:spPr>
            <a:xfrm>
              <a:off x="239950" y="46177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
            <p:cNvSpPr/>
            <p:nvPr/>
          </p:nvSpPr>
          <p:spPr>
            <a:xfrm>
              <a:off x="239950" y="45462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
            <p:cNvSpPr/>
            <p:nvPr/>
          </p:nvSpPr>
          <p:spPr>
            <a:xfrm>
              <a:off x="239950" y="44737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1"/>
            <p:cNvSpPr/>
            <p:nvPr/>
          </p:nvSpPr>
          <p:spPr>
            <a:xfrm>
              <a:off x="239950" y="44022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
            <p:cNvSpPr/>
            <p:nvPr/>
          </p:nvSpPr>
          <p:spPr>
            <a:xfrm>
              <a:off x="239950" y="43297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1"/>
            <p:cNvSpPr/>
            <p:nvPr/>
          </p:nvSpPr>
          <p:spPr>
            <a:xfrm>
              <a:off x="239950" y="42582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
            <p:cNvSpPr/>
            <p:nvPr/>
          </p:nvSpPr>
          <p:spPr>
            <a:xfrm>
              <a:off x="239950" y="41858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
            <p:cNvSpPr/>
            <p:nvPr/>
          </p:nvSpPr>
          <p:spPr>
            <a:xfrm>
              <a:off x="239950" y="41142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1"/>
            <p:cNvSpPr/>
            <p:nvPr/>
          </p:nvSpPr>
          <p:spPr>
            <a:xfrm>
              <a:off x="239950" y="40418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1"/>
            <p:cNvSpPr/>
            <p:nvPr/>
          </p:nvSpPr>
          <p:spPr>
            <a:xfrm>
              <a:off x="239950" y="39693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
            <p:cNvSpPr/>
            <p:nvPr/>
          </p:nvSpPr>
          <p:spPr>
            <a:xfrm>
              <a:off x="239950" y="38978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1"/>
            <p:cNvSpPr/>
            <p:nvPr/>
          </p:nvSpPr>
          <p:spPr>
            <a:xfrm>
              <a:off x="239950" y="38254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1"/>
            <p:cNvSpPr/>
            <p:nvPr/>
          </p:nvSpPr>
          <p:spPr>
            <a:xfrm>
              <a:off x="239950" y="37538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1"/>
            <p:cNvSpPr/>
            <p:nvPr/>
          </p:nvSpPr>
          <p:spPr>
            <a:xfrm>
              <a:off x="239950" y="36814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1"/>
            <p:cNvSpPr/>
            <p:nvPr/>
          </p:nvSpPr>
          <p:spPr>
            <a:xfrm>
              <a:off x="239950" y="36099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
            <p:cNvSpPr/>
            <p:nvPr/>
          </p:nvSpPr>
          <p:spPr>
            <a:xfrm>
              <a:off x="239950" y="35374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1"/>
            <p:cNvSpPr/>
            <p:nvPr/>
          </p:nvSpPr>
          <p:spPr>
            <a:xfrm>
              <a:off x="239950" y="34659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1"/>
            <p:cNvSpPr/>
            <p:nvPr/>
          </p:nvSpPr>
          <p:spPr>
            <a:xfrm>
              <a:off x="239950" y="33934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1"/>
            <p:cNvSpPr/>
            <p:nvPr/>
          </p:nvSpPr>
          <p:spPr>
            <a:xfrm>
              <a:off x="239950" y="33219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1"/>
            <p:cNvSpPr/>
            <p:nvPr/>
          </p:nvSpPr>
          <p:spPr>
            <a:xfrm>
              <a:off x="239950" y="32495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1"/>
            <p:cNvSpPr/>
            <p:nvPr/>
          </p:nvSpPr>
          <p:spPr>
            <a:xfrm>
              <a:off x="239950" y="31770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1"/>
            <p:cNvSpPr/>
            <p:nvPr/>
          </p:nvSpPr>
          <p:spPr>
            <a:xfrm>
              <a:off x="239950" y="31055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1"/>
            <p:cNvSpPr/>
            <p:nvPr/>
          </p:nvSpPr>
          <p:spPr>
            <a:xfrm>
              <a:off x="239950" y="3033100"/>
              <a:ext cx="7042900" cy="0"/>
            </a:xfrm>
            <a:custGeom>
              <a:avLst/>
              <a:gdLst/>
              <a:ahLst/>
              <a:cxnLst/>
              <a:rect l="l" t="t" r="r" b="b"/>
              <a:pathLst>
                <a:path w="281716"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1"/>
            <p:cNvSpPr/>
            <p:nvPr/>
          </p:nvSpPr>
          <p:spPr>
            <a:xfrm>
              <a:off x="239950" y="29615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
            <p:cNvSpPr/>
            <p:nvPr/>
          </p:nvSpPr>
          <p:spPr>
            <a:xfrm>
              <a:off x="239950" y="28891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1"/>
            <p:cNvSpPr/>
            <p:nvPr/>
          </p:nvSpPr>
          <p:spPr>
            <a:xfrm>
              <a:off x="239950" y="28175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1"/>
            <p:cNvSpPr/>
            <p:nvPr/>
          </p:nvSpPr>
          <p:spPr>
            <a:xfrm>
              <a:off x="239950" y="27451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1"/>
            <p:cNvSpPr/>
            <p:nvPr/>
          </p:nvSpPr>
          <p:spPr>
            <a:xfrm>
              <a:off x="239950" y="26736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1"/>
            <p:cNvSpPr/>
            <p:nvPr/>
          </p:nvSpPr>
          <p:spPr>
            <a:xfrm>
              <a:off x="239950" y="26011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1"/>
            <p:cNvSpPr/>
            <p:nvPr/>
          </p:nvSpPr>
          <p:spPr>
            <a:xfrm>
              <a:off x="239950" y="25296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1"/>
            <p:cNvSpPr/>
            <p:nvPr/>
          </p:nvSpPr>
          <p:spPr>
            <a:xfrm>
              <a:off x="239950" y="24572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
            <p:cNvSpPr/>
            <p:nvPr/>
          </p:nvSpPr>
          <p:spPr>
            <a:xfrm>
              <a:off x="239950" y="23847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
            <p:cNvSpPr/>
            <p:nvPr/>
          </p:nvSpPr>
          <p:spPr>
            <a:xfrm>
              <a:off x="239950" y="23132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
            <p:cNvSpPr/>
            <p:nvPr/>
          </p:nvSpPr>
          <p:spPr>
            <a:xfrm>
              <a:off x="239950" y="22407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
            <p:cNvSpPr/>
            <p:nvPr/>
          </p:nvSpPr>
          <p:spPr>
            <a:xfrm>
              <a:off x="239950" y="21692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1"/>
            <p:cNvSpPr/>
            <p:nvPr/>
          </p:nvSpPr>
          <p:spPr>
            <a:xfrm>
              <a:off x="239950" y="20968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
            <p:cNvSpPr/>
            <p:nvPr/>
          </p:nvSpPr>
          <p:spPr>
            <a:xfrm>
              <a:off x="239950" y="20252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
            <p:cNvSpPr/>
            <p:nvPr/>
          </p:nvSpPr>
          <p:spPr>
            <a:xfrm>
              <a:off x="239950" y="19528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
            <p:cNvSpPr/>
            <p:nvPr/>
          </p:nvSpPr>
          <p:spPr>
            <a:xfrm>
              <a:off x="239950" y="18813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
            <p:cNvSpPr/>
            <p:nvPr/>
          </p:nvSpPr>
          <p:spPr>
            <a:xfrm>
              <a:off x="239950" y="18088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
            <p:cNvSpPr/>
            <p:nvPr/>
          </p:nvSpPr>
          <p:spPr>
            <a:xfrm>
              <a:off x="239950" y="17373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
            <p:cNvSpPr/>
            <p:nvPr/>
          </p:nvSpPr>
          <p:spPr>
            <a:xfrm>
              <a:off x="239950" y="16648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
            <p:cNvSpPr/>
            <p:nvPr/>
          </p:nvSpPr>
          <p:spPr>
            <a:xfrm>
              <a:off x="239950" y="15924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
            <p:cNvSpPr/>
            <p:nvPr/>
          </p:nvSpPr>
          <p:spPr>
            <a:xfrm>
              <a:off x="239950" y="15209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
            <p:cNvSpPr/>
            <p:nvPr/>
          </p:nvSpPr>
          <p:spPr>
            <a:xfrm>
              <a:off x="239950" y="14484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
            <p:cNvSpPr/>
            <p:nvPr/>
          </p:nvSpPr>
          <p:spPr>
            <a:xfrm>
              <a:off x="239950" y="13769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
            <p:cNvSpPr/>
            <p:nvPr/>
          </p:nvSpPr>
          <p:spPr>
            <a:xfrm>
              <a:off x="239950" y="13044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
            <p:cNvSpPr/>
            <p:nvPr/>
          </p:nvSpPr>
          <p:spPr>
            <a:xfrm>
              <a:off x="239950" y="12329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
            <p:cNvSpPr/>
            <p:nvPr/>
          </p:nvSpPr>
          <p:spPr>
            <a:xfrm>
              <a:off x="239950" y="11605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
            <p:cNvSpPr/>
            <p:nvPr/>
          </p:nvSpPr>
          <p:spPr>
            <a:xfrm>
              <a:off x="239950" y="10889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
            <p:cNvSpPr/>
            <p:nvPr/>
          </p:nvSpPr>
          <p:spPr>
            <a:xfrm>
              <a:off x="239950" y="10165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
            <p:cNvSpPr/>
            <p:nvPr/>
          </p:nvSpPr>
          <p:spPr>
            <a:xfrm>
              <a:off x="239950" y="9450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
            <p:cNvSpPr/>
            <p:nvPr/>
          </p:nvSpPr>
          <p:spPr>
            <a:xfrm>
              <a:off x="72103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
            <p:cNvSpPr/>
            <p:nvPr/>
          </p:nvSpPr>
          <p:spPr>
            <a:xfrm>
              <a:off x="71379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
            <p:cNvSpPr/>
            <p:nvPr/>
          </p:nvSpPr>
          <p:spPr>
            <a:xfrm>
              <a:off x="70645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
            <p:cNvSpPr/>
            <p:nvPr/>
          </p:nvSpPr>
          <p:spPr>
            <a:xfrm>
              <a:off x="69921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
            <p:cNvSpPr/>
            <p:nvPr/>
          </p:nvSpPr>
          <p:spPr>
            <a:xfrm>
              <a:off x="69196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
            <p:cNvSpPr/>
            <p:nvPr/>
          </p:nvSpPr>
          <p:spPr>
            <a:xfrm>
              <a:off x="68472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
            <p:cNvSpPr/>
            <p:nvPr/>
          </p:nvSpPr>
          <p:spPr>
            <a:xfrm>
              <a:off x="67747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
            <p:cNvSpPr/>
            <p:nvPr/>
          </p:nvSpPr>
          <p:spPr>
            <a:xfrm>
              <a:off x="67023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
            <p:cNvSpPr/>
            <p:nvPr/>
          </p:nvSpPr>
          <p:spPr>
            <a:xfrm>
              <a:off x="66289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
            <p:cNvSpPr/>
            <p:nvPr/>
          </p:nvSpPr>
          <p:spPr>
            <a:xfrm>
              <a:off x="65565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
            <p:cNvSpPr/>
            <p:nvPr/>
          </p:nvSpPr>
          <p:spPr>
            <a:xfrm>
              <a:off x="64840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
            <p:cNvSpPr/>
            <p:nvPr/>
          </p:nvSpPr>
          <p:spPr>
            <a:xfrm>
              <a:off x="64116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
            <p:cNvSpPr/>
            <p:nvPr/>
          </p:nvSpPr>
          <p:spPr>
            <a:xfrm>
              <a:off x="6339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
            <p:cNvSpPr/>
            <p:nvPr/>
          </p:nvSpPr>
          <p:spPr>
            <a:xfrm>
              <a:off x="62667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
            <p:cNvSpPr/>
            <p:nvPr/>
          </p:nvSpPr>
          <p:spPr>
            <a:xfrm>
              <a:off x="61933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
            <p:cNvSpPr/>
            <p:nvPr/>
          </p:nvSpPr>
          <p:spPr>
            <a:xfrm>
              <a:off x="61209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
            <p:cNvSpPr/>
            <p:nvPr/>
          </p:nvSpPr>
          <p:spPr>
            <a:xfrm>
              <a:off x="60484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
            <p:cNvSpPr/>
            <p:nvPr/>
          </p:nvSpPr>
          <p:spPr>
            <a:xfrm>
              <a:off x="59760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
            <p:cNvSpPr/>
            <p:nvPr/>
          </p:nvSpPr>
          <p:spPr>
            <a:xfrm>
              <a:off x="59036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
            <p:cNvSpPr/>
            <p:nvPr/>
          </p:nvSpPr>
          <p:spPr>
            <a:xfrm>
              <a:off x="58302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
            <p:cNvSpPr/>
            <p:nvPr/>
          </p:nvSpPr>
          <p:spPr>
            <a:xfrm>
              <a:off x="57577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
            <p:cNvSpPr/>
            <p:nvPr/>
          </p:nvSpPr>
          <p:spPr>
            <a:xfrm>
              <a:off x="56853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
            <p:cNvSpPr/>
            <p:nvPr/>
          </p:nvSpPr>
          <p:spPr>
            <a:xfrm>
              <a:off x="56129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
            <p:cNvSpPr/>
            <p:nvPr/>
          </p:nvSpPr>
          <p:spPr>
            <a:xfrm>
              <a:off x="55404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
            <p:cNvSpPr/>
            <p:nvPr/>
          </p:nvSpPr>
          <p:spPr>
            <a:xfrm>
              <a:off x="54680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
            <p:cNvSpPr/>
            <p:nvPr/>
          </p:nvSpPr>
          <p:spPr>
            <a:xfrm>
              <a:off x="53946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
            <p:cNvSpPr/>
            <p:nvPr/>
          </p:nvSpPr>
          <p:spPr>
            <a:xfrm>
              <a:off x="53222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
            <p:cNvSpPr/>
            <p:nvPr/>
          </p:nvSpPr>
          <p:spPr>
            <a:xfrm>
              <a:off x="52497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
            <p:cNvSpPr/>
            <p:nvPr/>
          </p:nvSpPr>
          <p:spPr>
            <a:xfrm>
              <a:off x="51773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
            <p:cNvSpPr/>
            <p:nvPr/>
          </p:nvSpPr>
          <p:spPr>
            <a:xfrm>
              <a:off x="5104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
            <p:cNvSpPr/>
            <p:nvPr/>
          </p:nvSpPr>
          <p:spPr>
            <a:xfrm>
              <a:off x="50324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
            <p:cNvSpPr/>
            <p:nvPr/>
          </p:nvSpPr>
          <p:spPr>
            <a:xfrm>
              <a:off x="49590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
            <p:cNvSpPr/>
            <p:nvPr/>
          </p:nvSpPr>
          <p:spPr>
            <a:xfrm>
              <a:off x="48866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
            <p:cNvSpPr/>
            <p:nvPr/>
          </p:nvSpPr>
          <p:spPr>
            <a:xfrm>
              <a:off x="48141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
            <p:cNvSpPr/>
            <p:nvPr/>
          </p:nvSpPr>
          <p:spPr>
            <a:xfrm>
              <a:off x="47417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
            <p:cNvSpPr/>
            <p:nvPr/>
          </p:nvSpPr>
          <p:spPr>
            <a:xfrm>
              <a:off x="46692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
            <p:cNvSpPr/>
            <p:nvPr/>
          </p:nvSpPr>
          <p:spPr>
            <a:xfrm>
              <a:off x="45968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
            <p:cNvSpPr/>
            <p:nvPr/>
          </p:nvSpPr>
          <p:spPr>
            <a:xfrm>
              <a:off x="45234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
            <p:cNvSpPr/>
            <p:nvPr/>
          </p:nvSpPr>
          <p:spPr>
            <a:xfrm>
              <a:off x="44510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
            <p:cNvSpPr/>
            <p:nvPr/>
          </p:nvSpPr>
          <p:spPr>
            <a:xfrm>
              <a:off x="43785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
            <p:cNvSpPr/>
            <p:nvPr/>
          </p:nvSpPr>
          <p:spPr>
            <a:xfrm>
              <a:off x="43061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
            <p:cNvSpPr/>
            <p:nvPr/>
          </p:nvSpPr>
          <p:spPr>
            <a:xfrm>
              <a:off x="42336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
            <p:cNvSpPr/>
            <p:nvPr/>
          </p:nvSpPr>
          <p:spPr>
            <a:xfrm>
              <a:off x="41603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
            <p:cNvSpPr/>
            <p:nvPr/>
          </p:nvSpPr>
          <p:spPr>
            <a:xfrm>
              <a:off x="40878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
            <p:cNvSpPr/>
            <p:nvPr/>
          </p:nvSpPr>
          <p:spPr>
            <a:xfrm>
              <a:off x="40154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
            <p:cNvSpPr/>
            <p:nvPr/>
          </p:nvSpPr>
          <p:spPr>
            <a:xfrm>
              <a:off x="39429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
            <p:cNvSpPr/>
            <p:nvPr/>
          </p:nvSpPr>
          <p:spPr>
            <a:xfrm>
              <a:off x="38705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
            <p:cNvSpPr/>
            <p:nvPr/>
          </p:nvSpPr>
          <p:spPr>
            <a:xfrm>
              <a:off x="37980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
            <p:cNvSpPr/>
            <p:nvPr/>
          </p:nvSpPr>
          <p:spPr>
            <a:xfrm>
              <a:off x="37247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
            <p:cNvSpPr/>
            <p:nvPr/>
          </p:nvSpPr>
          <p:spPr>
            <a:xfrm>
              <a:off x="36522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
            <p:cNvSpPr/>
            <p:nvPr/>
          </p:nvSpPr>
          <p:spPr>
            <a:xfrm>
              <a:off x="35798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
            <p:cNvSpPr/>
            <p:nvPr/>
          </p:nvSpPr>
          <p:spPr>
            <a:xfrm>
              <a:off x="35073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
            <p:cNvSpPr/>
            <p:nvPr/>
          </p:nvSpPr>
          <p:spPr>
            <a:xfrm>
              <a:off x="34349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
            <p:cNvSpPr/>
            <p:nvPr/>
          </p:nvSpPr>
          <p:spPr>
            <a:xfrm>
              <a:off x="33624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
            <p:cNvSpPr/>
            <p:nvPr/>
          </p:nvSpPr>
          <p:spPr>
            <a:xfrm>
              <a:off x="32891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
            <p:cNvSpPr/>
            <p:nvPr/>
          </p:nvSpPr>
          <p:spPr>
            <a:xfrm>
              <a:off x="32166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
            <p:cNvSpPr/>
            <p:nvPr/>
          </p:nvSpPr>
          <p:spPr>
            <a:xfrm>
              <a:off x="31442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
            <p:cNvSpPr/>
            <p:nvPr/>
          </p:nvSpPr>
          <p:spPr>
            <a:xfrm>
              <a:off x="30717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
            <p:cNvSpPr/>
            <p:nvPr/>
          </p:nvSpPr>
          <p:spPr>
            <a:xfrm>
              <a:off x="29993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
            <p:cNvSpPr/>
            <p:nvPr/>
          </p:nvSpPr>
          <p:spPr>
            <a:xfrm>
              <a:off x="29259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
            <p:cNvSpPr/>
            <p:nvPr/>
          </p:nvSpPr>
          <p:spPr>
            <a:xfrm>
              <a:off x="28535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
            <p:cNvSpPr/>
            <p:nvPr/>
          </p:nvSpPr>
          <p:spPr>
            <a:xfrm>
              <a:off x="27810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
            <p:cNvSpPr/>
            <p:nvPr/>
          </p:nvSpPr>
          <p:spPr>
            <a:xfrm>
              <a:off x="27086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
            <p:cNvSpPr/>
            <p:nvPr/>
          </p:nvSpPr>
          <p:spPr>
            <a:xfrm>
              <a:off x="2636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
            <p:cNvSpPr/>
            <p:nvPr/>
          </p:nvSpPr>
          <p:spPr>
            <a:xfrm>
              <a:off x="25637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
            <p:cNvSpPr/>
            <p:nvPr/>
          </p:nvSpPr>
          <p:spPr>
            <a:xfrm>
              <a:off x="24903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
            <p:cNvSpPr/>
            <p:nvPr/>
          </p:nvSpPr>
          <p:spPr>
            <a:xfrm>
              <a:off x="24179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
            <p:cNvSpPr/>
            <p:nvPr/>
          </p:nvSpPr>
          <p:spPr>
            <a:xfrm>
              <a:off x="23454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
            <p:cNvSpPr/>
            <p:nvPr/>
          </p:nvSpPr>
          <p:spPr>
            <a:xfrm>
              <a:off x="22730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
            <p:cNvSpPr/>
            <p:nvPr/>
          </p:nvSpPr>
          <p:spPr>
            <a:xfrm>
              <a:off x="22005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
            <p:cNvSpPr/>
            <p:nvPr/>
          </p:nvSpPr>
          <p:spPr>
            <a:xfrm>
              <a:off x="21281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
            <p:cNvSpPr/>
            <p:nvPr/>
          </p:nvSpPr>
          <p:spPr>
            <a:xfrm>
              <a:off x="20547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
            <p:cNvSpPr/>
            <p:nvPr/>
          </p:nvSpPr>
          <p:spPr>
            <a:xfrm>
              <a:off x="19823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
            <p:cNvSpPr/>
            <p:nvPr/>
          </p:nvSpPr>
          <p:spPr>
            <a:xfrm>
              <a:off x="19098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
            <p:cNvSpPr/>
            <p:nvPr/>
          </p:nvSpPr>
          <p:spPr>
            <a:xfrm>
              <a:off x="18374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
            <p:cNvSpPr/>
            <p:nvPr/>
          </p:nvSpPr>
          <p:spPr>
            <a:xfrm>
              <a:off x="17649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
            <p:cNvSpPr/>
            <p:nvPr/>
          </p:nvSpPr>
          <p:spPr>
            <a:xfrm>
              <a:off x="16925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
            <p:cNvSpPr/>
            <p:nvPr/>
          </p:nvSpPr>
          <p:spPr>
            <a:xfrm>
              <a:off x="1619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
            <p:cNvSpPr/>
            <p:nvPr/>
          </p:nvSpPr>
          <p:spPr>
            <a:xfrm>
              <a:off x="15467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
            <p:cNvSpPr/>
            <p:nvPr/>
          </p:nvSpPr>
          <p:spPr>
            <a:xfrm>
              <a:off x="14742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
            <p:cNvSpPr/>
            <p:nvPr/>
          </p:nvSpPr>
          <p:spPr>
            <a:xfrm>
              <a:off x="1401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
            <p:cNvSpPr/>
            <p:nvPr/>
          </p:nvSpPr>
          <p:spPr>
            <a:xfrm>
              <a:off x="13294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
            <p:cNvSpPr/>
            <p:nvPr/>
          </p:nvSpPr>
          <p:spPr>
            <a:xfrm>
              <a:off x="12560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
            <p:cNvSpPr/>
            <p:nvPr/>
          </p:nvSpPr>
          <p:spPr>
            <a:xfrm>
              <a:off x="11835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
            <p:cNvSpPr/>
            <p:nvPr/>
          </p:nvSpPr>
          <p:spPr>
            <a:xfrm>
              <a:off x="11111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
            <p:cNvSpPr/>
            <p:nvPr/>
          </p:nvSpPr>
          <p:spPr>
            <a:xfrm>
              <a:off x="10387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
            <p:cNvSpPr/>
            <p:nvPr/>
          </p:nvSpPr>
          <p:spPr>
            <a:xfrm>
              <a:off x="9662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
            <p:cNvSpPr/>
            <p:nvPr/>
          </p:nvSpPr>
          <p:spPr>
            <a:xfrm>
              <a:off x="8938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
            <p:cNvSpPr/>
            <p:nvPr/>
          </p:nvSpPr>
          <p:spPr>
            <a:xfrm>
              <a:off x="8204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
            <p:cNvSpPr/>
            <p:nvPr/>
          </p:nvSpPr>
          <p:spPr>
            <a:xfrm>
              <a:off x="7479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
            <p:cNvSpPr/>
            <p:nvPr/>
          </p:nvSpPr>
          <p:spPr>
            <a:xfrm>
              <a:off x="6755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
            <p:cNvSpPr/>
            <p:nvPr/>
          </p:nvSpPr>
          <p:spPr>
            <a:xfrm>
              <a:off x="6031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
            <p:cNvSpPr/>
            <p:nvPr/>
          </p:nvSpPr>
          <p:spPr>
            <a:xfrm>
              <a:off x="5306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
            <p:cNvSpPr/>
            <p:nvPr/>
          </p:nvSpPr>
          <p:spPr>
            <a:xfrm>
              <a:off x="4582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
            <p:cNvSpPr/>
            <p:nvPr/>
          </p:nvSpPr>
          <p:spPr>
            <a:xfrm>
              <a:off x="384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
            <p:cNvSpPr/>
            <p:nvPr/>
          </p:nvSpPr>
          <p:spPr>
            <a:xfrm>
              <a:off x="3124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1"/>
          <p:cNvSpPr txBox="1">
            <a:spLocks noGrp="1"/>
          </p:cNvSpPr>
          <p:nvPr>
            <p:ph type="title"/>
          </p:nvPr>
        </p:nvSpPr>
        <p:spPr>
          <a:xfrm>
            <a:off x="747925" y="225025"/>
            <a:ext cx="67917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1pPr>
            <a:lvl2pPr lvl="1">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2pPr>
            <a:lvl3pPr lvl="2">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3pPr>
            <a:lvl4pPr lvl="3">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4pPr>
            <a:lvl5pPr lvl="4">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5pPr>
            <a:lvl6pPr lvl="5">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6pPr>
            <a:lvl7pPr lvl="6">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7pPr>
            <a:lvl8pPr lvl="7">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8pPr>
            <a:lvl9pPr lvl="8">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9pPr>
          </a:lstStyle>
          <a:p>
            <a:endParaRPr/>
          </a:p>
        </p:txBody>
      </p:sp>
      <p:sp>
        <p:nvSpPr>
          <p:cNvPr id="159" name="Google Shape;159;p1"/>
          <p:cNvSpPr txBox="1">
            <a:spLocks noGrp="1"/>
          </p:cNvSpPr>
          <p:nvPr>
            <p:ph type="body" idx="1"/>
          </p:nvPr>
        </p:nvSpPr>
        <p:spPr>
          <a:xfrm>
            <a:off x="747925" y="1314900"/>
            <a:ext cx="6791700" cy="3610800"/>
          </a:xfrm>
          <a:prstGeom prst="rect">
            <a:avLst/>
          </a:prstGeom>
          <a:noFill/>
          <a:ln>
            <a:noFill/>
          </a:ln>
        </p:spPr>
        <p:txBody>
          <a:bodyPr spcFirstLastPara="1" wrap="square" lIns="91425" tIns="91425" rIns="91425" bIns="91425" anchor="t" anchorCtr="0">
            <a:noAutofit/>
          </a:bodyPr>
          <a:lstStyle>
            <a:lvl1pPr marL="457200" lvl="0" indent="-393700">
              <a:spcBef>
                <a:spcPts val="600"/>
              </a:spcBef>
              <a:spcAft>
                <a:spcPts val="0"/>
              </a:spcAft>
              <a:buClr>
                <a:schemeClr val="dk1"/>
              </a:buClr>
              <a:buSzPts val="2600"/>
              <a:buFont typeface="Dosis"/>
              <a:buChar char="✘"/>
              <a:defRPr sz="2600">
                <a:solidFill>
                  <a:schemeClr val="dk1"/>
                </a:solidFill>
                <a:latin typeface="Dosis"/>
                <a:ea typeface="Dosis"/>
                <a:cs typeface="Dosis"/>
                <a:sym typeface="Dosis"/>
              </a:defRPr>
            </a:lvl1pPr>
            <a:lvl2pPr marL="914400" lvl="1" indent="-355600">
              <a:spcBef>
                <a:spcPts val="0"/>
              </a:spcBef>
              <a:spcAft>
                <a:spcPts val="0"/>
              </a:spcAft>
              <a:buClr>
                <a:schemeClr val="dk1"/>
              </a:buClr>
              <a:buSzPts val="2000"/>
              <a:buFont typeface="Dosis"/>
              <a:buChar char="✗"/>
              <a:defRPr sz="2000">
                <a:solidFill>
                  <a:schemeClr val="dk1"/>
                </a:solidFill>
                <a:latin typeface="Dosis"/>
                <a:ea typeface="Dosis"/>
                <a:cs typeface="Dosis"/>
                <a:sym typeface="Dosis"/>
              </a:defRPr>
            </a:lvl2pPr>
            <a:lvl3pPr marL="1371600" lvl="2" indent="-355600">
              <a:spcBef>
                <a:spcPts val="0"/>
              </a:spcBef>
              <a:spcAft>
                <a:spcPts val="0"/>
              </a:spcAft>
              <a:buClr>
                <a:schemeClr val="dk1"/>
              </a:buClr>
              <a:buSzPts val="2000"/>
              <a:buFont typeface="Dosis"/>
              <a:buChar char="■"/>
              <a:defRPr sz="2000">
                <a:solidFill>
                  <a:schemeClr val="dk1"/>
                </a:solidFill>
                <a:latin typeface="Dosis"/>
                <a:ea typeface="Dosis"/>
                <a:cs typeface="Dosis"/>
                <a:sym typeface="Dosis"/>
              </a:defRPr>
            </a:lvl3pPr>
            <a:lvl4pPr marL="1828800" lvl="3"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4pPr>
            <a:lvl5pPr marL="2286000" lvl="4"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5pPr>
            <a:lvl6pPr marL="2743200" lvl="5"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6pPr>
            <a:lvl7pPr marL="3200400" lvl="6"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7pPr>
            <a:lvl8pPr marL="3657600" lvl="7"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8pPr>
            <a:lvl9pPr marL="4114800" lvl="8"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9pPr>
          </a:lstStyle>
          <a:p>
            <a:endParaRPr/>
          </a:p>
        </p:txBody>
      </p:sp>
      <p:sp>
        <p:nvSpPr>
          <p:cNvPr id="160" name="Google Shape;160;p1"/>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lvl1pPr lvl="0">
              <a:buNone/>
              <a:defRPr sz="1200">
                <a:solidFill>
                  <a:schemeClr val="accent1"/>
                </a:solidFill>
                <a:latin typeface="Sniglet"/>
                <a:ea typeface="Sniglet"/>
                <a:cs typeface="Sniglet"/>
                <a:sym typeface="Sniglet"/>
              </a:defRPr>
            </a:lvl1pPr>
            <a:lvl2pPr lvl="1">
              <a:buNone/>
              <a:defRPr sz="1200">
                <a:solidFill>
                  <a:schemeClr val="accent1"/>
                </a:solidFill>
                <a:latin typeface="Sniglet"/>
                <a:ea typeface="Sniglet"/>
                <a:cs typeface="Sniglet"/>
                <a:sym typeface="Sniglet"/>
              </a:defRPr>
            </a:lvl2pPr>
            <a:lvl3pPr lvl="2">
              <a:buNone/>
              <a:defRPr sz="1200">
                <a:solidFill>
                  <a:schemeClr val="accent1"/>
                </a:solidFill>
                <a:latin typeface="Sniglet"/>
                <a:ea typeface="Sniglet"/>
                <a:cs typeface="Sniglet"/>
                <a:sym typeface="Sniglet"/>
              </a:defRPr>
            </a:lvl3pPr>
            <a:lvl4pPr lvl="3">
              <a:buNone/>
              <a:defRPr sz="1200">
                <a:solidFill>
                  <a:schemeClr val="accent1"/>
                </a:solidFill>
                <a:latin typeface="Sniglet"/>
                <a:ea typeface="Sniglet"/>
                <a:cs typeface="Sniglet"/>
                <a:sym typeface="Sniglet"/>
              </a:defRPr>
            </a:lvl4pPr>
            <a:lvl5pPr lvl="4">
              <a:buNone/>
              <a:defRPr sz="1200">
                <a:solidFill>
                  <a:schemeClr val="accent1"/>
                </a:solidFill>
                <a:latin typeface="Sniglet"/>
                <a:ea typeface="Sniglet"/>
                <a:cs typeface="Sniglet"/>
                <a:sym typeface="Sniglet"/>
              </a:defRPr>
            </a:lvl5pPr>
            <a:lvl6pPr lvl="5">
              <a:buNone/>
              <a:defRPr sz="1200">
                <a:solidFill>
                  <a:schemeClr val="accent1"/>
                </a:solidFill>
                <a:latin typeface="Sniglet"/>
                <a:ea typeface="Sniglet"/>
                <a:cs typeface="Sniglet"/>
                <a:sym typeface="Sniglet"/>
              </a:defRPr>
            </a:lvl6pPr>
            <a:lvl7pPr lvl="6">
              <a:buNone/>
              <a:defRPr sz="1200">
                <a:solidFill>
                  <a:schemeClr val="accent1"/>
                </a:solidFill>
                <a:latin typeface="Sniglet"/>
                <a:ea typeface="Sniglet"/>
                <a:cs typeface="Sniglet"/>
                <a:sym typeface="Sniglet"/>
              </a:defRPr>
            </a:lvl7pPr>
            <a:lvl8pPr lvl="7">
              <a:buNone/>
              <a:defRPr sz="1200">
                <a:solidFill>
                  <a:schemeClr val="accent1"/>
                </a:solidFill>
                <a:latin typeface="Sniglet"/>
                <a:ea typeface="Sniglet"/>
                <a:cs typeface="Sniglet"/>
                <a:sym typeface="Sniglet"/>
              </a:defRPr>
            </a:lvl8pPr>
            <a:lvl9pPr lvl="8">
              <a:buNone/>
              <a:defRPr sz="1200">
                <a:solidFill>
                  <a:schemeClr val="accent1"/>
                </a:solidFill>
                <a:latin typeface="Sniglet"/>
                <a:ea typeface="Sniglet"/>
                <a:cs typeface="Sniglet"/>
                <a:sym typeface="Sniglet"/>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14.gif"/><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Mechanical_linkage"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2.png"/><Relationship Id="rId5" Type="http://schemas.openxmlformats.org/officeDocument/2006/relationships/hyperlink" Target="https://en.wikipedia.org/wiki/Watt_steam_engine" TargetMode="External"/><Relationship Id="rId4" Type="http://schemas.openxmlformats.org/officeDocument/2006/relationships/hyperlink" Target="https://en.wikipedia.org/wiki/James_Watt"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12"/>
          <p:cNvSpPr txBox="1">
            <a:spLocks noGrp="1"/>
          </p:cNvSpPr>
          <p:nvPr>
            <p:ph type="ctrTitle"/>
          </p:nvPr>
        </p:nvSpPr>
        <p:spPr>
          <a:xfrm>
            <a:off x="3471970" y="1118306"/>
            <a:ext cx="5507055" cy="115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5400" dirty="0"/>
              <a:t>WATT’S LINKAGE</a:t>
            </a:r>
            <a:endParaRPr sz="5400" dirty="0"/>
          </a:p>
        </p:txBody>
      </p:sp>
      <p:sp>
        <p:nvSpPr>
          <p:cNvPr id="526" name="Google Shape;526;p12"/>
          <p:cNvSpPr txBox="1"/>
          <p:nvPr/>
        </p:nvSpPr>
        <p:spPr>
          <a:xfrm>
            <a:off x="4357825" y="1927800"/>
            <a:ext cx="4621200" cy="462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100" b="1" dirty="0" smtClean="0">
                <a:solidFill>
                  <a:srgbClr val="0000FF"/>
                </a:solidFill>
                <a:latin typeface="Dosis"/>
                <a:ea typeface="Dosis"/>
                <a:cs typeface="Dosis"/>
                <a:sym typeface="Dosis"/>
              </a:rPr>
              <a:t>SLAC2020</a:t>
            </a:r>
            <a:endParaRPr sz="2100" b="1" dirty="0">
              <a:solidFill>
                <a:srgbClr val="0000FF"/>
              </a:solidFill>
              <a:latin typeface="Dosis"/>
              <a:ea typeface="Dosis"/>
              <a:cs typeface="Dosis"/>
              <a:sym typeface="Dosis"/>
            </a:endParaRPr>
          </a:p>
        </p:txBody>
      </p:sp>
      <p:pic>
        <p:nvPicPr>
          <p:cNvPr id="527" name="Google Shape;527;p12"/>
          <p:cNvPicPr preferRelativeResize="0"/>
          <p:nvPr/>
        </p:nvPicPr>
        <p:blipFill>
          <a:blip r:embed="rId3">
            <a:alphaModFix/>
          </a:blip>
          <a:stretch>
            <a:fillRect/>
          </a:stretch>
        </p:blipFill>
        <p:spPr>
          <a:xfrm>
            <a:off x="178755" y="691448"/>
            <a:ext cx="3597637" cy="179880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21"/>
          <p:cNvSpPr txBox="1">
            <a:spLocks noGrp="1"/>
          </p:cNvSpPr>
          <p:nvPr>
            <p:ph type="title"/>
          </p:nvPr>
        </p:nvSpPr>
        <p:spPr>
          <a:xfrm>
            <a:off x="747925" y="487750"/>
            <a:ext cx="3841200" cy="59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100"/>
              <a:t>Grashof’s Criterion</a:t>
            </a:r>
            <a:endParaRPr sz="3100"/>
          </a:p>
        </p:txBody>
      </p:sp>
      <p:sp>
        <p:nvSpPr>
          <p:cNvPr id="616" name="Google Shape;616;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10</a:t>
            </a:fld>
            <a:endParaRPr/>
          </a:p>
        </p:txBody>
      </p:sp>
      <p:sp>
        <p:nvSpPr>
          <p:cNvPr id="617" name="Google Shape;617;p21"/>
          <p:cNvSpPr txBox="1">
            <a:spLocks noGrp="1"/>
          </p:cNvSpPr>
          <p:nvPr>
            <p:ph type="body" idx="4294967295"/>
          </p:nvPr>
        </p:nvSpPr>
        <p:spPr>
          <a:xfrm>
            <a:off x="747925" y="1141775"/>
            <a:ext cx="6657000" cy="1744200"/>
          </a:xfrm>
          <a:prstGeom prst="rect">
            <a:avLst/>
          </a:prstGeom>
          <a:ln w="19050" cap="flat" cmpd="sng">
            <a:solidFill>
              <a:srgbClr val="0000FF"/>
            </a:solidFill>
            <a:prstDash val="solid"/>
            <a:round/>
            <a:headEnd type="none" w="sm" len="sm"/>
            <a:tailEnd type="none" w="sm" len="sm"/>
          </a:ln>
        </p:spPr>
        <p:txBody>
          <a:bodyPr spcFirstLastPara="1" wrap="square" lIns="91425" tIns="91425" rIns="91425" bIns="91425" anchor="t" anchorCtr="0">
            <a:noAutofit/>
          </a:bodyPr>
          <a:lstStyle/>
          <a:p>
            <a:pPr marL="457200" lvl="0" indent="-336550" algn="l" rtl="0">
              <a:lnSpc>
                <a:spcPct val="115000"/>
              </a:lnSpc>
              <a:spcBef>
                <a:spcPts val="1200"/>
              </a:spcBef>
              <a:spcAft>
                <a:spcPts val="0"/>
              </a:spcAft>
              <a:buClr>
                <a:srgbClr val="000000"/>
              </a:buClr>
              <a:buSzPts val="1700"/>
              <a:buChar char="✘"/>
            </a:pPr>
            <a:r>
              <a:rPr lang="en" sz="1700">
                <a:solidFill>
                  <a:srgbClr val="000000"/>
                </a:solidFill>
              </a:rPr>
              <a:t>Consider a four-link kinematic chain, let s be the shortest link length, l be the longest link length, p and q be the link lengths of the remaining two links,</a:t>
            </a:r>
            <a:endParaRPr sz="1700">
              <a:solidFill>
                <a:srgbClr val="000000"/>
              </a:solidFill>
            </a:endParaRPr>
          </a:p>
          <a:p>
            <a:pPr marL="457200" lvl="0" indent="-336550" algn="l" rtl="0">
              <a:lnSpc>
                <a:spcPct val="115000"/>
              </a:lnSpc>
              <a:spcBef>
                <a:spcPts val="0"/>
              </a:spcBef>
              <a:spcAft>
                <a:spcPts val="0"/>
              </a:spcAft>
              <a:buClr>
                <a:srgbClr val="000000"/>
              </a:buClr>
              <a:buSzPts val="1700"/>
              <a:buChar char="✘"/>
            </a:pPr>
            <a:r>
              <a:rPr lang="en" sz="1700">
                <a:solidFill>
                  <a:srgbClr val="000000"/>
                </a:solidFill>
              </a:rPr>
              <a:t>where l &gt; p ≥ q &gt; s. Grashof stated that there exists at least one link which can fully revolve with respect to the other three links if,  l + s ≤ p + q</a:t>
            </a:r>
            <a:endParaRPr sz="1900"/>
          </a:p>
        </p:txBody>
      </p:sp>
      <p:sp>
        <p:nvSpPr>
          <p:cNvPr id="618" name="Google Shape;618;p21"/>
          <p:cNvSpPr txBox="1">
            <a:spLocks noGrp="1"/>
          </p:cNvSpPr>
          <p:nvPr>
            <p:ph type="body" idx="4294967295"/>
          </p:nvPr>
        </p:nvSpPr>
        <p:spPr>
          <a:xfrm>
            <a:off x="747925" y="3369900"/>
            <a:ext cx="6657000" cy="1563000"/>
          </a:xfrm>
          <a:prstGeom prst="rect">
            <a:avLst/>
          </a:prstGeom>
          <a:ln w="19050" cap="flat" cmpd="sng">
            <a:solidFill>
              <a:srgbClr val="FF00FF"/>
            </a:solidFill>
            <a:prstDash val="solid"/>
            <a:round/>
            <a:headEnd type="none" w="sm" len="sm"/>
            <a:tailEnd type="none" w="sm" len="sm"/>
          </a:ln>
        </p:spPr>
        <p:txBody>
          <a:bodyPr spcFirstLastPara="1" wrap="square" lIns="91425" tIns="91425" rIns="91425" bIns="91425" anchor="t" anchorCtr="0">
            <a:noAutofit/>
          </a:bodyPr>
          <a:lstStyle/>
          <a:p>
            <a:pPr marL="457200" lvl="0" indent="-336550" algn="l" rtl="0">
              <a:spcBef>
                <a:spcPts val="600"/>
              </a:spcBef>
              <a:spcAft>
                <a:spcPts val="0"/>
              </a:spcAft>
              <a:buClr>
                <a:srgbClr val="000000"/>
              </a:buClr>
              <a:buSzPts val="1700"/>
              <a:buChar char="✘"/>
            </a:pPr>
            <a:r>
              <a:rPr lang="en" sz="1700">
                <a:solidFill>
                  <a:srgbClr val="000000"/>
                </a:solidFill>
              </a:rPr>
              <a:t>In Watt’s Linkage the longest link (l)  is the fixed link, shortest link (s) is the coupler,  the sum of the these link lengths are greater than the sum of the other links.</a:t>
            </a:r>
            <a:endParaRPr sz="1700">
              <a:solidFill>
                <a:srgbClr val="000000"/>
              </a:solidFill>
            </a:endParaRPr>
          </a:p>
          <a:p>
            <a:pPr marL="457200" lvl="0" indent="-336550" algn="l" rtl="0">
              <a:spcBef>
                <a:spcPts val="0"/>
              </a:spcBef>
              <a:spcAft>
                <a:spcPts val="0"/>
              </a:spcAft>
              <a:buClr>
                <a:srgbClr val="000000"/>
              </a:buClr>
              <a:buSzPts val="1700"/>
              <a:buChar char="✘"/>
            </a:pPr>
            <a:r>
              <a:rPr lang="en" sz="1700">
                <a:solidFill>
                  <a:srgbClr val="000000"/>
                </a:solidFill>
              </a:rPr>
              <a:t>Hence we have s+l&gt;p+q, it is a non- grashof mechanism. It is a triple Rocker mechanism.</a:t>
            </a:r>
            <a:endParaRPr sz="1700" b="1">
              <a:solidFill>
                <a:srgbClr val="000000"/>
              </a:solidFill>
            </a:endParaRPr>
          </a:p>
        </p:txBody>
      </p:sp>
      <p:sp>
        <p:nvSpPr>
          <p:cNvPr id="619" name="Google Shape;619;p21"/>
          <p:cNvSpPr txBox="1">
            <a:spLocks noGrp="1"/>
          </p:cNvSpPr>
          <p:nvPr>
            <p:ph type="title"/>
          </p:nvPr>
        </p:nvSpPr>
        <p:spPr>
          <a:xfrm>
            <a:off x="747925" y="2886000"/>
            <a:ext cx="1979100" cy="53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a:t>Our Case</a:t>
            </a:r>
            <a:endParaRPr sz="280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22"/>
          <p:cNvSpPr txBox="1">
            <a:spLocks noGrp="1"/>
          </p:cNvSpPr>
          <p:nvPr>
            <p:ph type="ctrTitle"/>
          </p:nvPr>
        </p:nvSpPr>
        <p:spPr>
          <a:xfrm>
            <a:off x="4359925" y="1496850"/>
            <a:ext cx="4498200" cy="1003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7200"/>
              <a:t>ANALYSIS</a:t>
            </a:r>
            <a:endParaRPr sz="7200"/>
          </a:p>
        </p:txBody>
      </p:sp>
      <p:sp>
        <p:nvSpPr>
          <p:cNvPr id="625" name="Google Shape;625;p22"/>
          <p:cNvSpPr txBox="1"/>
          <p:nvPr/>
        </p:nvSpPr>
        <p:spPr>
          <a:xfrm>
            <a:off x="4751725" y="2375850"/>
            <a:ext cx="3927900" cy="39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100">
              <a:latin typeface="Dosis"/>
              <a:ea typeface="Dosis"/>
              <a:cs typeface="Dosis"/>
              <a:sym typeface="Dosis"/>
            </a:endParaRPr>
          </a:p>
        </p:txBody>
      </p:sp>
      <p:sp>
        <p:nvSpPr>
          <p:cNvPr id="626" name="Google Shape;626;p22"/>
          <p:cNvSpPr txBox="1"/>
          <p:nvPr/>
        </p:nvSpPr>
        <p:spPr>
          <a:xfrm>
            <a:off x="3726925" y="2280425"/>
            <a:ext cx="5223900" cy="29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Dosis"/>
                <a:ea typeface="Dosis"/>
                <a:cs typeface="Dosis"/>
                <a:sym typeface="Dosis"/>
              </a:rPr>
              <a:t>Mobility, Linkage, Angle, Position, Velocity and Acceleration</a:t>
            </a:r>
            <a:endParaRPr sz="1800">
              <a:latin typeface="Dosis"/>
              <a:ea typeface="Dosis"/>
              <a:cs typeface="Dosis"/>
              <a:sym typeface="Dosis"/>
            </a:endParaRPr>
          </a:p>
        </p:txBody>
      </p:sp>
      <p:sp>
        <p:nvSpPr>
          <p:cNvPr id="627" name="Google Shape;627;p22"/>
          <p:cNvSpPr/>
          <p:nvPr/>
        </p:nvSpPr>
        <p:spPr>
          <a:xfrm>
            <a:off x="612801" y="1004602"/>
            <a:ext cx="2832931" cy="2526925"/>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628" name="Google Shape;628;p22"/>
          <p:cNvSpPr/>
          <p:nvPr/>
        </p:nvSpPr>
        <p:spPr>
          <a:xfrm>
            <a:off x="4148954" y="1346151"/>
            <a:ext cx="706341" cy="723318"/>
          </a:xfrm>
          <a:custGeom>
            <a:avLst/>
            <a:gdLst/>
            <a:ahLst/>
            <a:cxnLst/>
            <a:rect l="l" t="t" r="r" b="b"/>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629" name="Google Shape;629;p22"/>
          <p:cNvSpPr/>
          <p:nvPr/>
        </p:nvSpPr>
        <p:spPr>
          <a:xfrm>
            <a:off x="8060926" y="920775"/>
            <a:ext cx="706322" cy="576078"/>
          </a:xfrm>
          <a:custGeom>
            <a:avLst/>
            <a:gdLst/>
            <a:ahLst/>
            <a:cxnLst/>
            <a:rect l="l" t="t" r="r" b="b"/>
            <a:pathLst>
              <a:path w="22532" h="18226" extrusionOk="0">
                <a:moveTo>
                  <a:pt x="7640" y="5499"/>
                </a:moveTo>
                <a:lnTo>
                  <a:pt x="7859" y="5524"/>
                </a:lnTo>
                <a:lnTo>
                  <a:pt x="8078" y="5572"/>
                </a:lnTo>
                <a:lnTo>
                  <a:pt x="8297" y="5645"/>
                </a:lnTo>
                <a:lnTo>
                  <a:pt x="8492" y="5743"/>
                </a:lnTo>
                <a:lnTo>
                  <a:pt x="8662" y="5840"/>
                </a:lnTo>
                <a:lnTo>
                  <a:pt x="8833" y="5986"/>
                </a:lnTo>
                <a:lnTo>
                  <a:pt x="9003" y="6132"/>
                </a:lnTo>
                <a:lnTo>
                  <a:pt x="9125" y="6302"/>
                </a:lnTo>
                <a:lnTo>
                  <a:pt x="9246" y="6473"/>
                </a:lnTo>
                <a:lnTo>
                  <a:pt x="9344" y="6667"/>
                </a:lnTo>
                <a:lnTo>
                  <a:pt x="9417" y="6862"/>
                </a:lnTo>
                <a:lnTo>
                  <a:pt x="9465" y="7081"/>
                </a:lnTo>
                <a:lnTo>
                  <a:pt x="9490" y="7300"/>
                </a:lnTo>
                <a:lnTo>
                  <a:pt x="9514" y="7543"/>
                </a:lnTo>
                <a:lnTo>
                  <a:pt x="9490" y="7762"/>
                </a:lnTo>
                <a:lnTo>
                  <a:pt x="9441" y="7932"/>
                </a:lnTo>
                <a:lnTo>
                  <a:pt x="9392" y="8103"/>
                </a:lnTo>
                <a:lnTo>
                  <a:pt x="9319" y="8249"/>
                </a:lnTo>
                <a:lnTo>
                  <a:pt x="9246" y="8419"/>
                </a:lnTo>
                <a:lnTo>
                  <a:pt x="9149" y="8541"/>
                </a:lnTo>
                <a:lnTo>
                  <a:pt x="9027" y="8687"/>
                </a:lnTo>
                <a:lnTo>
                  <a:pt x="8784" y="8906"/>
                </a:lnTo>
                <a:lnTo>
                  <a:pt x="8516" y="9100"/>
                </a:lnTo>
                <a:lnTo>
                  <a:pt x="8200" y="9246"/>
                </a:lnTo>
                <a:lnTo>
                  <a:pt x="7884" y="9368"/>
                </a:lnTo>
                <a:lnTo>
                  <a:pt x="7543" y="9417"/>
                </a:lnTo>
                <a:lnTo>
                  <a:pt x="7348" y="9441"/>
                </a:lnTo>
                <a:lnTo>
                  <a:pt x="7178" y="9441"/>
                </a:lnTo>
                <a:lnTo>
                  <a:pt x="6984" y="9417"/>
                </a:lnTo>
                <a:lnTo>
                  <a:pt x="6789" y="9368"/>
                </a:lnTo>
                <a:lnTo>
                  <a:pt x="6619" y="9295"/>
                </a:lnTo>
                <a:lnTo>
                  <a:pt x="6448" y="9222"/>
                </a:lnTo>
                <a:lnTo>
                  <a:pt x="6278" y="9149"/>
                </a:lnTo>
                <a:lnTo>
                  <a:pt x="6132" y="9027"/>
                </a:lnTo>
                <a:lnTo>
                  <a:pt x="5986" y="8930"/>
                </a:lnTo>
                <a:lnTo>
                  <a:pt x="5840" y="8784"/>
                </a:lnTo>
                <a:lnTo>
                  <a:pt x="5718" y="8638"/>
                </a:lnTo>
                <a:lnTo>
                  <a:pt x="5621" y="8492"/>
                </a:lnTo>
                <a:lnTo>
                  <a:pt x="5524" y="8322"/>
                </a:lnTo>
                <a:lnTo>
                  <a:pt x="5451" y="8151"/>
                </a:lnTo>
                <a:lnTo>
                  <a:pt x="5402" y="7981"/>
                </a:lnTo>
                <a:lnTo>
                  <a:pt x="5378" y="7786"/>
                </a:lnTo>
                <a:lnTo>
                  <a:pt x="5378" y="7543"/>
                </a:lnTo>
                <a:lnTo>
                  <a:pt x="5402" y="7324"/>
                </a:lnTo>
                <a:lnTo>
                  <a:pt x="5451" y="7130"/>
                </a:lnTo>
                <a:lnTo>
                  <a:pt x="5524" y="6911"/>
                </a:lnTo>
                <a:lnTo>
                  <a:pt x="5621" y="6716"/>
                </a:lnTo>
                <a:lnTo>
                  <a:pt x="5743" y="6521"/>
                </a:lnTo>
                <a:lnTo>
                  <a:pt x="5889" y="6351"/>
                </a:lnTo>
                <a:lnTo>
                  <a:pt x="6035" y="6181"/>
                </a:lnTo>
                <a:lnTo>
                  <a:pt x="6181" y="6035"/>
                </a:lnTo>
                <a:lnTo>
                  <a:pt x="6351" y="5937"/>
                </a:lnTo>
                <a:lnTo>
                  <a:pt x="6521" y="5840"/>
                </a:lnTo>
                <a:lnTo>
                  <a:pt x="6692" y="5743"/>
                </a:lnTo>
                <a:lnTo>
                  <a:pt x="7032" y="5621"/>
                </a:lnTo>
                <a:lnTo>
                  <a:pt x="7421" y="5499"/>
                </a:lnTo>
                <a:close/>
                <a:moveTo>
                  <a:pt x="7665" y="4988"/>
                </a:moveTo>
                <a:lnTo>
                  <a:pt x="7373" y="5013"/>
                </a:lnTo>
                <a:lnTo>
                  <a:pt x="7300" y="5013"/>
                </a:lnTo>
                <a:lnTo>
                  <a:pt x="7251" y="5037"/>
                </a:lnTo>
                <a:lnTo>
                  <a:pt x="7178" y="5110"/>
                </a:lnTo>
                <a:lnTo>
                  <a:pt x="6984" y="5159"/>
                </a:lnTo>
                <a:lnTo>
                  <a:pt x="6789" y="5207"/>
                </a:lnTo>
                <a:lnTo>
                  <a:pt x="6619" y="5280"/>
                </a:lnTo>
                <a:lnTo>
                  <a:pt x="6424" y="5353"/>
                </a:lnTo>
                <a:lnTo>
                  <a:pt x="6083" y="5548"/>
                </a:lnTo>
                <a:lnTo>
                  <a:pt x="5791" y="5791"/>
                </a:lnTo>
                <a:lnTo>
                  <a:pt x="5597" y="5962"/>
                </a:lnTo>
                <a:lnTo>
                  <a:pt x="5426" y="6156"/>
                </a:lnTo>
                <a:lnTo>
                  <a:pt x="5280" y="6400"/>
                </a:lnTo>
                <a:lnTo>
                  <a:pt x="5134" y="6619"/>
                </a:lnTo>
                <a:lnTo>
                  <a:pt x="5037" y="6862"/>
                </a:lnTo>
                <a:lnTo>
                  <a:pt x="4964" y="7130"/>
                </a:lnTo>
                <a:lnTo>
                  <a:pt x="4915" y="7397"/>
                </a:lnTo>
                <a:lnTo>
                  <a:pt x="4891" y="7665"/>
                </a:lnTo>
                <a:lnTo>
                  <a:pt x="4915" y="7908"/>
                </a:lnTo>
                <a:lnTo>
                  <a:pt x="4940" y="8151"/>
                </a:lnTo>
                <a:lnTo>
                  <a:pt x="5013" y="8395"/>
                </a:lnTo>
                <a:lnTo>
                  <a:pt x="5110" y="8614"/>
                </a:lnTo>
                <a:lnTo>
                  <a:pt x="5232" y="8808"/>
                </a:lnTo>
                <a:lnTo>
                  <a:pt x="5378" y="9003"/>
                </a:lnTo>
                <a:lnTo>
                  <a:pt x="5548" y="9173"/>
                </a:lnTo>
                <a:lnTo>
                  <a:pt x="5743" y="9344"/>
                </a:lnTo>
                <a:lnTo>
                  <a:pt x="5937" y="9490"/>
                </a:lnTo>
                <a:lnTo>
                  <a:pt x="6132" y="9611"/>
                </a:lnTo>
                <a:lnTo>
                  <a:pt x="6351" y="9709"/>
                </a:lnTo>
                <a:lnTo>
                  <a:pt x="6594" y="9806"/>
                </a:lnTo>
                <a:lnTo>
                  <a:pt x="6838" y="9855"/>
                </a:lnTo>
                <a:lnTo>
                  <a:pt x="7057" y="9903"/>
                </a:lnTo>
                <a:lnTo>
                  <a:pt x="7300" y="9928"/>
                </a:lnTo>
                <a:lnTo>
                  <a:pt x="7543" y="9903"/>
                </a:lnTo>
                <a:lnTo>
                  <a:pt x="7762" y="9879"/>
                </a:lnTo>
                <a:lnTo>
                  <a:pt x="7981" y="9855"/>
                </a:lnTo>
                <a:lnTo>
                  <a:pt x="8176" y="9782"/>
                </a:lnTo>
                <a:lnTo>
                  <a:pt x="8395" y="9709"/>
                </a:lnTo>
                <a:lnTo>
                  <a:pt x="8589" y="9636"/>
                </a:lnTo>
                <a:lnTo>
                  <a:pt x="8784" y="9514"/>
                </a:lnTo>
                <a:lnTo>
                  <a:pt x="8954" y="9392"/>
                </a:lnTo>
                <a:lnTo>
                  <a:pt x="9125" y="9271"/>
                </a:lnTo>
                <a:lnTo>
                  <a:pt x="9295" y="9125"/>
                </a:lnTo>
                <a:lnTo>
                  <a:pt x="9441" y="8979"/>
                </a:lnTo>
                <a:lnTo>
                  <a:pt x="9563" y="8808"/>
                </a:lnTo>
                <a:lnTo>
                  <a:pt x="9684" y="8614"/>
                </a:lnTo>
                <a:lnTo>
                  <a:pt x="9782" y="8419"/>
                </a:lnTo>
                <a:lnTo>
                  <a:pt x="9855" y="8224"/>
                </a:lnTo>
                <a:lnTo>
                  <a:pt x="9928" y="8030"/>
                </a:lnTo>
                <a:lnTo>
                  <a:pt x="9976" y="7811"/>
                </a:lnTo>
                <a:lnTo>
                  <a:pt x="10001" y="7519"/>
                </a:lnTo>
                <a:lnTo>
                  <a:pt x="10001" y="7227"/>
                </a:lnTo>
                <a:lnTo>
                  <a:pt x="9952" y="6959"/>
                </a:lnTo>
                <a:lnTo>
                  <a:pt x="9903" y="6692"/>
                </a:lnTo>
                <a:lnTo>
                  <a:pt x="9806" y="6448"/>
                </a:lnTo>
                <a:lnTo>
                  <a:pt x="9660" y="6205"/>
                </a:lnTo>
                <a:lnTo>
                  <a:pt x="9514" y="5986"/>
                </a:lnTo>
                <a:lnTo>
                  <a:pt x="9344" y="5767"/>
                </a:lnTo>
                <a:lnTo>
                  <a:pt x="9149" y="5597"/>
                </a:lnTo>
                <a:lnTo>
                  <a:pt x="8930" y="5426"/>
                </a:lnTo>
                <a:lnTo>
                  <a:pt x="8711" y="5280"/>
                </a:lnTo>
                <a:lnTo>
                  <a:pt x="8468" y="5159"/>
                </a:lnTo>
                <a:lnTo>
                  <a:pt x="8200" y="5086"/>
                </a:lnTo>
                <a:lnTo>
                  <a:pt x="7932" y="5013"/>
                </a:lnTo>
                <a:lnTo>
                  <a:pt x="7665" y="4988"/>
                </a:lnTo>
                <a:close/>
                <a:moveTo>
                  <a:pt x="6570" y="414"/>
                </a:moveTo>
                <a:lnTo>
                  <a:pt x="6789" y="438"/>
                </a:lnTo>
                <a:lnTo>
                  <a:pt x="7032" y="438"/>
                </a:lnTo>
                <a:lnTo>
                  <a:pt x="7494" y="462"/>
                </a:lnTo>
                <a:lnTo>
                  <a:pt x="8103" y="487"/>
                </a:lnTo>
                <a:lnTo>
                  <a:pt x="8395" y="511"/>
                </a:lnTo>
                <a:lnTo>
                  <a:pt x="8687" y="511"/>
                </a:lnTo>
                <a:lnTo>
                  <a:pt x="8687" y="681"/>
                </a:lnTo>
                <a:lnTo>
                  <a:pt x="8687" y="852"/>
                </a:lnTo>
                <a:lnTo>
                  <a:pt x="8419" y="754"/>
                </a:lnTo>
                <a:lnTo>
                  <a:pt x="8273" y="730"/>
                </a:lnTo>
                <a:lnTo>
                  <a:pt x="8127" y="706"/>
                </a:lnTo>
                <a:lnTo>
                  <a:pt x="8005" y="706"/>
                </a:lnTo>
                <a:lnTo>
                  <a:pt x="7859" y="730"/>
                </a:lnTo>
                <a:lnTo>
                  <a:pt x="7738" y="779"/>
                </a:lnTo>
                <a:lnTo>
                  <a:pt x="7640" y="876"/>
                </a:lnTo>
                <a:lnTo>
                  <a:pt x="7616" y="925"/>
                </a:lnTo>
                <a:lnTo>
                  <a:pt x="7616" y="949"/>
                </a:lnTo>
                <a:lnTo>
                  <a:pt x="7640" y="998"/>
                </a:lnTo>
                <a:lnTo>
                  <a:pt x="7957" y="998"/>
                </a:lnTo>
                <a:lnTo>
                  <a:pt x="8224" y="1022"/>
                </a:lnTo>
                <a:lnTo>
                  <a:pt x="8468" y="1095"/>
                </a:lnTo>
                <a:lnTo>
                  <a:pt x="8735" y="1192"/>
                </a:lnTo>
                <a:lnTo>
                  <a:pt x="8760" y="1338"/>
                </a:lnTo>
                <a:lnTo>
                  <a:pt x="8565" y="1338"/>
                </a:lnTo>
                <a:lnTo>
                  <a:pt x="7932" y="1290"/>
                </a:lnTo>
                <a:lnTo>
                  <a:pt x="7713" y="1265"/>
                </a:lnTo>
                <a:lnTo>
                  <a:pt x="7616" y="1265"/>
                </a:lnTo>
                <a:lnTo>
                  <a:pt x="7494" y="1314"/>
                </a:lnTo>
                <a:lnTo>
                  <a:pt x="7470" y="1363"/>
                </a:lnTo>
                <a:lnTo>
                  <a:pt x="7470" y="1411"/>
                </a:lnTo>
                <a:lnTo>
                  <a:pt x="7519" y="1509"/>
                </a:lnTo>
                <a:lnTo>
                  <a:pt x="7592" y="1582"/>
                </a:lnTo>
                <a:lnTo>
                  <a:pt x="7689" y="1630"/>
                </a:lnTo>
                <a:lnTo>
                  <a:pt x="7786" y="1655"/>
                </a:lnTo>
                <a:lnTo>
                  <a:pt x="8030" y="1679"/>
                </a:lnTo>
                <a:lnTo>
                  <a:pt x="8224" y="1703"/>
                </a:lnTo>
                <a:lnTo>
                  <a:pt x="8516" y="1752"/>
                </a:lnTo>
                <a:lnTo>
                  <a:pt x="8833" y="1776"/>
                </a:lnTo>
                <a:lnTo>
                  <a:pt x="8881" y="2117"/>
                </a:lnTo>
                <a:lnTo>
                  <a:pt x="8857" y="2117"/>
                </a:lnTo>
                <a:lnTo>
                  <a:pt x="8711" y="2068"/>
                </a:lnTo>
                <a:lnTo>
                  <a:pt x="8565" y="2020"/>
                </a:lnTo>
                <a:lnTo>
                  <a:pt x="8249" y="1995"/>
                </a:lnTo>
                <a:lnTo>
                  <a:pt x="8005" y="1947"/>
                </a:lnTo>
                <a:lnTo>
                  <a:pt x="7713" y="1947"/>
                </a:lnTo>
                <a:lnTo>
                  <a:pt x="7713" y="1995"/>
                </a:lnTo>
                <a:lnTo>
                  <a:pt x="7689" y="2044"/>
                </a:lnTo>
                <a:lnTo>
                  <a:pt x="7762" y="2166"/>
                </a:lnTo>
                <a:lnTo>
                  <a:pt x="7835" y="2239"/>
                </a:lnTo>
                <a:lnTo>
                  <a:pt x="7957" y="2287"/>
                </a:lnTo>
                <a:lnTo>
                  <a:pt x="8078" y="2336"/>
                </a:lnTo>
                <a:lnTo>
                  <a:pt x="8419" y="2409"/>
                </a:lnTo>
                <a:lnTo>
                  <a:pt x="8760" y="2458"/>
                </a:lnTo>
                <a:lnTo>
                  <a:pt x="8833" y="2458"/>
                </a:lnTo>
                <a:lnTo>
                  <a:pt x="8881" y="2433"/>
                </a:lnTo>
                <a:lnTo>
                  <a:pt x="8930" y="2409"/>
                </a:lnTo>
                <a:lnTo>
                  <a:pt x="8954" y="2385"/>
                </a:lnTo>
                <a:lnTo>
                  <a:pt x="9027" y="2506"/>
                </a:lnTo>
                <a:lnTo>
                  <a:pt x="9076" y="2579"/>
                </a:lnTo>
                <a:lnTo>
                  <a:pt x="9125" y="2604"/>
                </a:lnTo>
                <a:lnTo>
                  <a:pt x="9198" y="2628"/>
                </a:lnTo>
                <a:lnTo>
                  <a:pt x="9246" y="2628"/>
                </a:lnTo>
                <a:lnTo>
                  <a:pt x="9490" y="2701"/>
                </a:lnTo>
                <a:lnTo>
                  <a:pt x="9733" y="2798"/>
                </a:lnTo>
                <a:lnTo>
                  <a:pt x="9952" y="2920"/>
                </a:lnTo>
                <a:lnTo>
                  <a:pt x="10171" y="3066"/>
                </a:lnTo>
                <a:lnTo>
                  <a:pt x="10220" y="3090"/>
                </a:lnTo>
                <a:lnTo>
                  <a:pt x="10268" y="3115"/>
                </a:lnTo>
                <a:lnTo>
                  <a:pt x="10390" y="3115"/>
                </a:lnTo>
                <a:lnTo>
                  <a:pt x="10463" y="3042"/>
                </a:lnTo>
                <a:lnTo>
                  <a:pt x="10512" y="2969"/>
                </a:lnTo>
                <a:lnTo>
                  <a:pt x="10633" y="2896"/>
                </a:lnTo>
                <a:lnTo>
                  <a:pt x="10755" y="2823"/>
                </a:lnTo>
                <a:lnTo>
                  <a:pt x="10950" y="2652"/>
                </a:lnTo>
                <a:lnTo>
                  <a:pt x="11412" y="2312"/>
                </a:lnTo>
                <a:lnTo>
                  <a:pt x="11655" y="2166"/>
                </a:lnTo>
                <a:lnTo>
                  <a:pt x="11899" y="2044"/>
                </a:lnTo>
                <a:lnTo>
                  <a:pt x="11972" y="1995"/>
                </a:lnTo>
                <a:lnTo>
                  <a:pt x="11996" y="1947"/>
                </a:lnTo>
                <a:lnTo>
                  <a:pt x="12093" y="2020"/>
                </a:lnTo>
                <a:lnTo>
                  <a:pt x="12385" y="2239"/>
                </a:lnTo>
                <a:lnTo>
                  <a:pt x="12653" y="2458"/>
                </a:lnTo>
                <a:lnTo>
                  <a:pt x="12872" y="2701"/>
                </a:lnTo>
                <a:lnTo>
                  <a:pt x="13091" y="2944"/>
                </a:lnTo>
                <a:lnTo>
                  <a:pt x="13188" y="3066"/>
                </a:lnTo>
                <a:lnTo>
                  <a:pt x="13286" y="3188"/>
                </a:lnTo>
                <a:lnTo>
                  <a:pt x="13115" y="3382"/>
                </a:lnTo>
                <a:lnTo>
                  <a:pt x="12896" y="3188"/>
                </a:lnTo>
                <a:lnTo>
                  <a:pt x="12677" y="2993"/>
                </a:lnTo>
                <a:lnTo>
                  <a:pt x="12580" y="2920"/>
                </a:lnTo>
                <a:lnTo>
                  <a:pt x="12458" y="2871"/>
                </a:lnTo>
                <a:lnTo>
                  <a:pt x="12337" y="2823"/>
                </a:lnTo>
                <a:lnTo>
                  <a:pt x="12215" y="2798"/>
                </a:lnTo>
                <a:lnTo>
                  <a:pt x="12166" y="2823"/>
                </a:lnTo>
                <a:lnTo>
                  <a:pt x="12142" y="2847"/>
                </a:lnTo>
                <a:lnTo>
                  <a:pt x="12118" y="2896"/>
                </a:lnTo>
                <a:lnTo>
                  <a:pt x="12142" y="2944"/>
                </a:lnTo>
                <a:lnTo>
                  <a:pt x="12215" y="3042"/>
                </a:lnTo>
                <a:lnTo>
                  <a:pt x="12288" y="3115"/>
                </a:lnTo>
                <a:lnTo>
                  <a:pt x="12458" y="3261"/>
                </a:lnTo>
                <a:lnTo>
                  <a:pt x="12677" y="3480"/>
                </a:lnTo>
                <a:lnTo>
                  <a:pt x="12896" y="3650"/>
                </a:lnTo>
                <a:lnTo>
                  <a:pt x="12921" y="3650"/>
                </a:lnTo>
                <a:lnTo>
                  <a:pt x="12750" y="3869"/>
                </a:lnTo>
                <a:lnTo>
                  <a:pt x="12653" y="3747"/>
                </a:lnTo>
                <a:lnTo>
                  <a:pt x="12531" y="3626"/>
                </a:lnTo>
                <a:lnTo>
                  <a:pt x="12458" y="3528"/>
                </a:lnTo>
                <a:lnTo>
                  <a:pt x="12361" y="3431"/>
                </a:lnTo>
                <a:lnTo>
                  <a:pt x="12264" y="3334"/>
                </a:lnTo>
                <a:lnTo>
                  <a:pt x="12142" y="3285"/>
                </a:lnTo>
                <a:lnTo>
                  <a:pt x="12118" y="3285"/>
                </a:lnTo>
                <a:lnTo>
                  <a:pt x="12069" y="3309"/>
                </a:lnTo>
                <a:lnTo>
                  <a:pt x="12069" y="3334"/>
                </a:lnTo>
                <a:lnTo>
                  <a:pt x="12069" y="3382"/>
                </a:lnTo>
                <a:lnTo>
                  <a:pt x="12093" y="3504"/>
                </a:lnTo>
                <a:lnTo>
                  <a:pt x="12142" y="3626"/>
                </a:lnTo>
                <a:lnTo>
                  <a:pt x="12288" y="3869"/>
                </a:lnTo>
                <a:lnTo>
                  <a:pt x="12385" y="4039"/>
                </a:lnTo>
                <a:lnTo>
                  <a:pt x="12531" y="4210"/>
                </a:lnTo>
                <a:lnTo>
                  <a:pt x="12434" y="4331"/>
                </a:lnTo>
                <a:lnTo>
                  <a:pt x="12312" y="4526"/>
                </a:lnTo>
                <a:lnTo>
                  <a:pt x="12215" y="4356"/>
                </a:lnTo>
                <a:lnTo>
                  <a:pt x="12069" y="4185"/>
                </a:lnTo>
                <a:lnTo>
                  <a:pt x="11947" y="4015"/>
                </a:lnTo>
                <a:lnTo>
                  <a:pt x="11850" y="3845"/>
                </a:lnTo>
                <a:lnTo>
                  <a:pt x="11801" y="3796"/>
                </a:lnTo>
                <a:lnTo>
                  <a:pt x="11753" y="3772"/>
                </a:lnTo>
                <a:lnTo>
                  <a:pt x="11680" y="3772"/>
                </a:lnTo>
                <a:lnTo>
                  <a:pt x="11631" y="3845"/>
                </a:lnTo>
                <a:lnTo>
                  <a:pt x="11631" y="3966"/>
                </a:lnTo>
                <a:lnTo>
                  <a:pt x="11655" y="4064"/>
                </a:lnTo>
                <a:lnTo>
                  <a:pt x="11704" y="4185"/>
                </a:lnTo>
                <a:lnTo>
                  <a:pt x="11753" y="4283"/>
                </a:lnTo>
                <a:lnTo>
                  <a:pt x="12118" y="4842"/>
                </a:lnTo>
                <a:lnTo>
                  <a:pt x="12166" y="4891"/>
                </a:lnTo>
                <a:lnTo>
                  <a:pt x="12239" y="4915"/>
                </a:lnTo>
                <a:lnTo>
                  <a:pt x="12264" y="4940"/>
                </a:lnTo>
                <a:lnTo>
                  <a:pt x="12288" y="4964"/>
                </a:lnTo>
                <a:lnTo>
                  <a:pt x="12410" y="5232"/>
                </a:lnTo>
                <a:lnTo>
                  <a:pt x="12458" y="5524"/>
                </a:lnTo>
                <a:lnTo>
                  <a:pt x="12483" y="5694"/>
                </a:lnTo>
                <a:lnTo>
                  <a:pt x="12507" y="5864"/>
                </a:lnTo>
                <a:lnTo>
                  <a:pt x="12507" y="6035"/>
                </a:lnTo>
                <a:lnTo>
                  <a:pt x="12531" y="6205"/>
                </a:lnTo>
                <a:lnTo>
                  <a:pt x="12580" y="6278"/>
                </a:lnTo>
                <a:lnTo>
                  <a:pt x="12629" y="6302"/>
                </a:lnTo>
                <a:lnTo>
                  <a:pt x="12702" y="6327"/>
                </a:lnTo>
                <a:lnTo>
                  <a:pt x="12775" y="6327"/>
                </a:lnTo>
                <a:lnTo>
                  <a:pt x="12994" y="6400"/>
                </a:lnTo>
                <a:lnTo>
                  <a:pt x="13213" y="6424"/>
                </a:lnTo>
                <a:lnTo>
                  <a:pt x="13651" y="6473"/>
                </a:lnTo>
                <a:lnTo>
                  <a:pt x="13967" y="6521"/>
                </a:lnTo>
                <a:lnTo>
                  <a:pt x="14283" y="6570"/>
                </a:lnTo>
                <a:lnTo>
                  <a:pt x="14502" y="6643"/>
                </a:lnTo>
                <a:lnTo>
                  <a:pt x="14600" y="6692"/>
                </a:lnTo>
                <a:lnTo>
                  <a:pt x="14697" y="6692"/>
                </a:lnTo>
                <a:lnTo>
                  <a:pt x="14673" y="6959"/>
                </a:lnTo>
                <a:lnTo>
                  <a:pt x="14648" y="7227"/>
                </a:lnTo>
                <a:lnTo>
                  <a:pt x="14673" y="7738"/>
                </a:lnTo>
                <a:lnTo>
                  <a:pt x="14648" y="8176"/>
                </a:lnTo>
                <a:lnTo>
                  <a:pt x="14648" y="8395"/>
                </a:lnTo>
                <a:lnTo>
                  <a:pt x="14673" y="8614"/>
                </a:lnTo>
                <a:lnTo>
                  <a:pt x="14454" y="8638"/>
                </a:lnTo>
                <a:lnTo>
                  <a:pt x="14454" y="8638"/>
                </a:lnTo>
                <a:lnTo>
                  <a:pt x="14478" y="8541"/>
                </a:lnTo>
                <a:lnTo>
                  <a:pt x="14478" y="8443"/>
                </a:lnTo>
                <a:lnTo>
                  <a:pt x="14454" y="8249"/>
                </a:lnTo>
                <a:lnTo>
                  <a:pt x="14405" y="7981"/>
                </a:lnTo>
                <a:lnTo>
                  <a:pt x="14381" y="7884"/>
                </a:lnTo>
                <a:lnTo>
                  <a:pt x="14332" y="7762"/>
                </a:lnTo>
                <a:lnTo>
                  <a:pt x="14308" y="7738"/>
                </a:lnTo>
                <a:lnTo>
                  <a:pt x="14283" y="7713"/>
                </a:lnTo>
                <a:lnTo>
                  <a:pt x="14235" y="7738"/>
                </a:lnTo>
                <a:lnTo>
                  <a:pt x="14210" y="7762"/>
                </a:lnTo>
                <a:lnTo>
                  <a:pt x="14162" y="7884"/>
                </a:lnTo>
                <a:lnTo>
                  <a:pt x="14137" y="7981"/>
                </a:lnTo>
                <a:lnTo>
                  <a:pt x="14113" y="8249"/>
                </a:lnTo>
                <a:lnTo>
                  <a:pt x="14113" y="8468"/>
                </a:lnTo>
                <a:lnTo>
                  <a:pt x="14137" y="8565"/>
                </a:lnTo>
                <a:lnTo>
                  <a:pt x="14186" y="8662"/>
                </a:lnTo>
                <a:lnTo>
                  <a:pt x="13797" y="8687"/>
                </a:lnTo>
                <a:lnTo>
                  <a:pt x="13699" y="8687"/>
                </a:lnTo>
                <a:lnTo>
                  <a:pt x="13748" y="8589"/>
                </a:lnTo>
                <a:lnTo>
                  <a:pt x="13797" y="8346"/>
                </a:lnTo>
                <a:lnTo>
                  <a:pt x="13845" y="8103"/>
                </a:lnTo>
                <a:lnTo>
                  <a:pt x="13870" y="7835"/>
                </a:lnTo>
                <a:lnTo>
                  <a:pt x="13845" y="7762"/>
                </a:lnTo>
                <a:lnTo>
                  <a:pt x="13772" y="7713"/>
                </a:lnTo>
                <a:lnTo>
                  <a:pt x="13699" y="7713"/>
                </a:lnTo>
                <a:lnTo>
                  <a:pt x="13651" y="7762"/>
                </a:lnTo>
                <a:lnTo>
                  <a:pt x="13626" y="7811"/>
                </a:lnTo>
                <a:lnTo>
                  <a:pt x="13480" y="8273"/>
                </a:lnTo>
                <a:lnTo>
                  <a:pt x="13407" y="8492"/>
                </a:lnTo>
                <a:lnTo>
                  <a:pt x="13407" y="8614"/>
                </a:lnTo>
                <a:lnTo>
                  <a:pt x="13407" y="8662"/>
                </a:lnTo>
                <a:lnTo>
                  <a:pt x="13432" y="8711"/>
                </a:lnTo>
                <a:lnTo>
                  <a:pt x="13237" y="8711"/>
                </a:lnTo>
                <a:lnTo>
                  <a:pt x="13042" y="8735"/>
                </a:lnTo>
                <a:lnTo>
                  <a:pt x="13091" y="8443"/>
                </a:lnTo>
                <a:lnTo>
                  <a:pt x="13115" y="8176"/>
                </a:lnTo>
                <a:lnTo>
                  <a:pt x="13091" y="8030"/>
                </a:lnTo>
                <a:lnTo>
                  <a:pt x="13067" y="7908"/>
                </a:lnTo>
                <a:lnTo>
                  <a:pt x="13042" y="7859"/>
                </a:lnTo>
                <a:lnTo>
                  <a:pt x="13018" y="7835"/>
                </a:lnTo>
                <a:lnTo>
                  <a:pt x="12969" y="7835"/>
                </a:lnTo>
                <a:lnTo>
                  <a:pt x="12921" y="7859"/>
                </a:lnTo>
                <a:lnTo>
                  <a:pt x="12848" y="7957"/>
                </a:lnTo>
                <a:lnTo>
                  <a:pt x="12823" y="8054"/>
                </a:lnTo>
                <a:lnTo>
                  <a:pt x="12750" y="8273"/>
                </a:lnTo>
                <a:lnTo>
                  <a:pt x="12604" y="8906"/>
                </a:lnTo>
                <a:lnTo>
                  <a:pt x="12604" y="8954"/>
                </a:lnTo>
                <a:lnTo>
                  <a:pt x="12629" y="9027"/>
                </a:lnTo>
                <a:lnTo>
                  <a:pt x="12507" y="9271"/>
                </a:lnTo>
                <a:lnTo>
                  <a:pt x="12385" y="9514"/>
                </a:lnTo>
                <a:lnTo>
                  <a:pt x="12288" y="9660"/>
                </a:lnTo>
                <a:lnTo>
                  <a:pt x="12191" y="9806"/>
                </a:lnTo>
                <a:lnTo>
                  <a:pt x="11996" y="10049"/>
                </a:lnTo>
                <a:lnTo>
                  <a:pt x="11947" y="10122"/>
                </a:lnTo>
                <a:lnTo>
                  <a:pt x="11947" y="10171"/>
                </a:lnTo>
                <a:lnTo>
                  <a:pt x="11972" y="10244"/>
                </a:lnTo>
                <a:lnTo>
                  <a:pt x="11996" y="10293"/>
                </a:lnTo>
                <a:lnTo>
                  <a:pt x="12045" y="10341"/>
                </a:lnTo>
                <a:lnTo>
                  <a:pt x="12166" y="10341"/>
                </a:lnTo>
                <a:lnTo>
                  <a:pt x="12239" y="10317"/>
                </a:lnTo>
                <a:lnTo>
                  <a:pt x="12337" y="10487"/>
                </a:lnTo>
                <a:lnTo>
                  <a:pt x="12483" y="10633"/>
                </a:lnTo>
                <a:lnTo>
                  <a:pt x="12726" y="10950"/>
                </a:lnTo>
                <a:lnTo>
                  <a:pt x="12994" y="11339"/>
                </a:lnTo>
                <a:lnTo>
                  <a:pt x="13237" y="11728"/>
                </a:lnTo>
                <a:lnTo>
                  <a:pt x="13067" y="11947"/>
                </a:lnTo>
                <a:lnTo>
                  <a:pt x="12872" y="12166"/>
                </a:lnTo>
                <a:lnTo>
                  <a:pt x="12483" y="12556"/>
                </a:lnTo>
                <a:lnTo>
                  <a:pt x="12191" y="12848"/>
                </a:lnTo>
                <a:lnTo>
                  <a:pt x="12045" y="12994"/>
                </a:lnTo>
                <a:lnTo>
                  <a:pt x="11923" y="13164"/>
                </a:lnTo>
                <a:lnTo>
                  <a:pt x="11704" y="13018"/>
                </a:lnTo>
                <a:lnTo>
                  <a:pt x="11874" y="12945"/>
                </a:lnTo>
                <a:lnTo>
                  <a:pt x="12020" y="12848"/>
                </a:lnTo>
                <a:lnTo>
                  <a:pt x="12288" y="12677"/>
                </a:lnTo>
                <a:lnTo>
                  <a:pt x="12337" y="12629"/>
                </a:lnTo>
                <a:lnTo>
                  <a:pt x="12361" y="12580"/>
                </a:lnTo>
                <a:lnTo>
                  <a:pt x="12361" y="12507"/>
                </a:lnTo>
                <a:lnTo>
                  <a:pt x="12337" y="12458"/>
                </a:lnTo>
                <a:lnTo>
                  <a:pt x="12312" y="12434"/>
                </a:lnTo>
                <a:lnTo>
                  <a:pt x="12264" y="12385"/>
                </a:lnTo>
                <a:lnTo>
                  <a:pt x="12191" y="12385"/>
                </a:lnTo>
                <a:lnTo>
                  <a:pt x="12118" y="12410"/>
                </a:lnTo>
                <a:lnTo>
                  <a:pt x="11899" y="12531"/>
                </a:lnTo>
                <a:lnTo>
                  <a:pt x="11655" y="12677"/>
                </a:lnTo>
                <a:lnTo>
                  <a:pt x="11388" y="12799"/>
                </a:lnTo>
                <a:lnTo>
                  <a:pt x="11266" y="12726"/>
                </a:lnTo>
                <a:lnTo>
                  <a:pt x="11315" y="12702"/>
                </a:lnTo>
                <a:lnTo>
                  <a:pt x="11534" y="12556"/>
                </a:lnTo>
                <a:lnTo>
                  <a:pt x="11631" y="12458"/>
                </a:lnTo>
                <a:lnTo>
                  <a:pt x="11704" y="12337"/>
                </a:lnTo>
                <a:lnTo>
                  <a:pt x="11728" y="12288"/>
                </a:lnTo>
                <a:lnTo>
                  <a:pt x="11728" y="12239"/>
                </a:lnTo>
                <a:lnTo>
                  <a:pt x="11704" y="12166"/>
                </a:lnTo>
                <a:lnTo>
                  <a:pt x="11680" y="12118"/>
                </a:lnTo>
                <a:lnTo>
                  <a:pt x="11631" y="12093"/>
                </a:lnTo>
                <a:lnTo>
                  <a:pt x="11582" y="12069"/>
                </a:lnTo>
                <a:lnTo>
                  <a:pt x="11534" y="12069"/>
                </a:lnTo>
                <a:lnTo>
                  <a:pt x="11461" y="12093"/>
                </a:lnTo>
                <a:lnTo>
                  <a:pt x="11290" y="12264"/>
                </a:lnTo>
                <a:lnTo>
                  <a:pt x="11096" y="12410"/>
                </a:lnTo>
                <a:lnTo>
                  <a:pt x="10974" y="12507"/>
                </a:lnTo>
                <a:lnTo>
                  <a:pt x="10731" y="12288"/>
                </a:lnTo>
                <a:lnTo>
                  <a:pt x="10950" y="12142"/>
                </a:lnTo>
                <a:lnTo>
                  <a:pt x="11071" y="12069"/>
                </a:lnTo>
                <a:lnTo>
                  <a:pt x="11193" y="11996"/>
                </a:lnTo>
                <a:lnTo>
                  <a:pt x="11242" y="11947"/>
                </a:lnTo>
                <a:lnTo>
                  <a:pt x="11266" y="11899"/>
                </a:lnTo>
                <a:lnTo>
                  <a:pt x="11290" y="11826"/>
                </a:lnTo>
                <a:lnTo>
                  <a:pt x="11290" y="11753"/>
                </a:lnTo>
                <a:lnTo>
                  <a:pt x="11266" y="11704"/>
                </a:lnTo>
                <a:lnTo>
                  <a:pt x="11217" y="11680"/>
                </a:lnTo>
                <a:lnTo>
                  <a:pt x="11096" y="11680"/>
                </a:lnTo>
                <a:lnTo>
                  <a:pt x="10974" y="11753"/>
                </a:lnTo>
                <a:lnTo>
                  <a:pt x="10877" y="11801"/>
                </a:lnTo>
                <a:lnTo>
                  <a:pt x="10633" y="11947"/>
                </a:lnTo>
                <a:lnTo>
                  <a:pt x="10390" y="12093"/>
                </a:lnTo>
                <a:lnTo>
                  <a:pt x="10293" y="12069"/>
                </a:lnTo>
                <a:lnTo>
                  <a:pt x="10147" y="12069"/>
                </a:lnTo>
                <a:lnTo>
                  <a:pt x="10098" y="12118"/>
                </a:lnTo>
                <a:lnTo>
                  <a:pt x="9952" y="12118"/>
                </a:lnTo>
                <a:lnTo>
                  <a:pt x="9855" y="12191"/>
                </a:lnTo>
                <a:lnTo>
                  <a:pt x="9733" y="12264"/>
                </a:lnTo>
                <a:lnTo>
                  <a:pt x="9587" y="12312"/>
                </a:lnTo>
                <a:lnTo>
                  <a:pt x="9319" y="12385"/>
                </a:lnTo>
                <a:lnTo>
                  <a:pt x="9198" y="12434"/>
                </a:lnTo>
                <a:lnTo>
                  <a:pt x="9100" y="12507"/>
                </a:lnTo>
                <a:lnTo>
                  <a:pt x="8979" y="12507"/>
                </a:lnTo>
                <a:lnTo>
                  <a:pt x="8930" y="12556"/>
                </a:lnTo>
                <a:lnTo>
                  <a:pt x="8906" y="12604"/>
                </a:lnTo>
                <a:lnTo>
                  <a:pt x="8906" y="12629"/>
                </a:lnTo>
                <a:lnTo>
                  <a:pt x="8857" y="12629"/>
                </a:lnTo>
                <a:lnTo>
                  <a:pt x="8735" y="12677"/>
                </a:lnTo>
                <a:lnTo>
                  <a:pt x="8638" y="12726"/>
                </a:lnTo>
                <a:lnTo>
                  <a:pt x="8419" y="12848"/>
                </a:lnTo>
                <a:lnTo>
                  <a:pt x="8297" y="12872"/>
                </a:lnTo>
                <a:lnTo>
                  <a:pt x="8200" y="12896"/>
                </a:lnTo>
                <a:lnTo>
                  <a:pt x="8103" y="12921"/>
                </a:lnTo>
                <a:lnTo>
                  <a:pt x="8005" y="12945"/>
                </a:lnTo>
                <a:lnTo>
                  <a:pt x="7957" y="13018"/>
                </a:lnTo>
                <a:lnTo>
                  <a:pt x="7981" y="13067"/>
                </a:lnTo>
                <a:lnTo>
                  <a:pt x="8030" y="13140"/>
                </a:lnTo>
                <a:lnTo>
                  <a:pt x="8127" y="13188"/>
                </a:lnTo>
                <a:lnTo>
                  <a:pt x="8224" y="13213"/>
                </a:lnTo>
                <a:lnTo>
                  <a:pt x="8346" y="13188"/>
                </a:lnTo>
                <a:lnTo>
                  <a:pt x="8468" y="13164"/>
                </a:lnTo>
                <a:lnTo>
                  <a:pt x="8589" y="13115"/>
                </a:lnTo>
                <a:lnTo>
                  <a:pt x="8833" y="12994"/>
                </a:lnTo>
                <a:lnTo>
                  <a:pt x="8808" y="13115"/>
                </a:lnTo>
                <a:lnTo>
                  <a:pt x="8638" y="13213"/>
                </a:lnTo>
                <a:lnTo>
                  <a:pt x="8443" y="13310"/>
                </a:lnTo>
                <a:lnTo>
                  <a:pt x="8224" y="13383"/>
                </a:lnTo>
                <a:lnTo>
                  <a:pt x="8127" y="13432"/>
                </a:lnTo>
                <a:lnTo>
                  <a:pt x="8054" y="13480"/>
                </a:lnTo>
                <a:lnTo>
                  <a:pt x="8030" y="13553"/>
                </a:lnTo>
                <a:lnTo>
                  <a:pt x="8054" y="13602"/>
                </a:lnTo>
                <a:lnTo>
                  <a:pt x="8103" y="13651"/>
                </a:lnTo>
                <a:lnTo>
                  <a:pt x="8176" y="13675"/>
                </a:lnTo>
                <a:lnTo>
                  <a:pt x="8297" y="13699"/>
                </a:lnTo>
                <a:lnTo>
                  <a:pt x="8443" y="13651"/>
                </a:lnTo>
                <a:lnTo>
                  <a:pt x="8589" y="13626"/>
                </a:lnTo>
                <a:lnTo>
                  <a:pt x="8760" y="13553"/>
                </a:lnTo>
                <a:lnTo>
                  <a:pt x="8711" y="13797"/>
                </a:lnTo>
                <a:lnTo>
                  <a:pt x="8711" y="13821"/>
                </a:lnTo>
                <a:lnTo>
                  <a:pt x="8662" y="13845"/>
                </a:lnTo>
                <a:lnTo>
                  <a:pt x="8419" y="13918"/>
                </a:lnTo>
                <a:lnTo>
                  <a:pt x="8176" y="13991"/>
                </a:lnTo>
                <a:lnTo>
                  <a:pt x="8030" y="14016"/>
                </a:lnTo>
                <a:lnTo>
                  <a:pt x="7957" y="14040"/>
                </a:lnTo>
                <a:lnTo>
                  <a:pt x="7957" y="14089"/>
                </a:lnTo>
                <a:lnTo>
                  <a:pt x="7932" y="14113"/>
                </a:lnTo>
                <a:lnTo>
                  <a:pt x="7932" y="14162"/>
                </a:lnTo>
                <a:lnTo>
                  <a:pt x="7957" y="14186"/>
                </a:lnTo>
                <a:lnTo>
                  <a:pt x="8030" y="14235"/>
                </a:lnTo>
                <a:lnTo>
                  <a:pt x="8127" y="14259"/>
                </a:lnTo>
                <a:lnTo>
                  <a:pt x="8224" y="14283"/>
                </a:lnTo>
                <a:lnTo>
                  <a:pt x="8322" y="14283"/>
                </a:lnTo>
                <a:lnTo>
                  <a:pt x="8419" y="14259"/>
                </a:lnTo>
                <a:lnTo>
                  <a:pt x="8614" y="14210"/>
                </a:lnTo>
                <a:lnTo>
                  <a:pt x="8614" y="14210"/>
                </a:lnTo>
                <a:lnTo>
                  <a:pt x="8589" y="14381"/>
                </a:lnTo>
                <a:lnTo>
                  <a:pt x="8589" y="14575"/>
                </a:lnTo>
                <a:lnTo>
                  <a:pt x="8103" y="14575"/>
                </a:lnTo>
                <a:lnTo>
                  <a:pt x="7616" y="14624"/>
                </a:lnTo>
                <a:lnTo>
                  <a:pt x="6765" y="14624"/>
                </a:lnTo>
                <a:lnTo>
                  <a:pt x="6765" y="14405"/>
                </a:lnTo>
                <a:lnTo>
                  <a:pt x="6740" y="14162"/>
                </a:lnTo>
                <a:lnTo>
                  <a:pt x="6692" y="13748"/>
                </a:lnTo>
                <a:lnTo>
                  <a:pt x="6643" y="13432"/>
                </a:lnTo>
                <a:lnTo>
                  <a:pt x="6570" y="13042"/>
                </a:lnTo>
                <a:lnTo>
                  <a:pt x="6521" y="12848"/>
                </a:lnTo>
                <a:lnTo>
                  <a:pt x="6448" y="12702"/>
                </a:lnTo>
                <a:lnTo>
                  <a:pt x="6351" y="12556"/>
                </a:lnTo>
                <a:lnTo>
                  <a:pt x="6302" y="12531"/>
                </a:lnTo>
                <a:lnTo>
                  <a:pt x="6229" y="12483"/>
                </a:lnTo>
                <a:lnTo>
                  <a:pt x="6156" y="12483"/>
                </a:lnTo>
                <a:lnTo>
                  <a:pt x="6083" y="12507"/>
                </a:lnTo>
                <a:lnTo>
                  <a:pt x="5864" y="12434"/>
                </a:lnTo>
                <a:lnTo>
                  <a:pt x="5670" y="12385"/>
                </a:lnTo>
                <a:lnTo>
                  <a:pt x="5524" y="12312"/>
                </a:lnTo>
                <a:lnTo>
                  <a:pt x="5378" y="12239"/>
                </a:lnTo>
                <a:lnTo>
                  <a:pt x="5232" y="12166"/>
                </a:lnTo>
                <a:lnTo>
                  <a:pt x="5086" y="12118"/>
                </a:lnTo>
                <a:lnTo>
                  <a:pt x="5013" y="12045"/>
                </a:lnTo>
                <a:lnTo>
                  <a:pt x="4940" y="11996"/>
                </a:lnTo>
                <a:lnTo>
                  <a:pt x="4842" y="11996"/>
                </a:lnTo>
                <a:lnTo>
                  <a:pt x="4794" y="12020"/>
                </a:lnTo>
                <a:lnTo>
                  <a:pt x="4745" y="12069"/>
                </a:lnTo>
                <a:lnTo>
                  <a:pt x="4429" y="11923"/>
                </a:lnTo>
                <a:lnTo>
                  <a:pt x="4210" y="11826"/>
                </a:lnTo>
                <a:lnTo>
                  <a:pt x="4112" y="11801"/>
                </a:lnTo>
                <a:lnTo>
                  <a:pt x="4064" y="11801"/>
                </a:lnTo>
                <a:lnTo>
                  <a:pt x="4015" y="11826"/>
                </a:lnTo>
                <a:lnTo>
                  <a:pt x="3966" y="11850"/>
                </a:lnTo>
                <a:lnTo>
                  <a:pt x="3966" y="11899"/>
                </a:lnTo>
                <a:lnTo>
                  <a:pt x="3966" y="11947"/>
                </a:lnTo>
                <a:lnTo>
                  <a:pt x="3991" y="12020"/>
                </a:lnTo>
                <a:lnTo>
                  <a:pt x="4088" y="12093"/>
                </a:lnTo>
                <a:lnTo>
                  <a:pt x="4307" y="12239"/>
                </a:lnTo>
                <a:lnTo>
                  <a:pt x="4477" y="12361"/>
                </a:lnTo>
                <a:lnTo>
                  <a:pt x="4356" y="12507"/>
                </a:lnTo>
                <a:lnTo>
                  <a:pt x="4331" y="12434"/>
                </a:lnTo>
                <a:lnTo>
                  <a:pt x="4283" y="12385"/>
                </a:lnTo>
                <a:lnTo>
                  <a:pt x="4185" y="12337"/>
                </a:lnTo>
                <a:lnTo>
                  <a:pt x="4088" y="12337"/>
                </a:lnTo>
                <a:lnTo>
                  <a:pt x="3942" y="12312"/>
                </a:lnTo>
                <a:lnTo>
                  <a:pt x="3820" y="12264"/>
                </a:lnTo>
                <a:lnTo>
                  <a:pt x="3723" y="12191"/>
                </a:lnTo>
                <a:lnTo>
                  <a:pt x="3601" y="12118"/>
                </a:lnTo>
                <a:lnTo>
                  <a:pt x="3504" y="12045"/>
                </a:lnTo>
                <a:lnTo>
                  <a:pt x="3382" y="11996"/>
                </a:lnTo>
                <a:lnTo>
                  <a:pt x="3334" y="11996"/>
                </a:lnTo>
                <a:lnTo>
                  <a:pt x="3309" y="12020"/>
                </a:lnTo>
                <a:lnTo>
                  <a:pt x="3285" y="12045"/>
                </a:lnTo>
                <a:lnTo>
                  <a:pt x="3285" y="12142"/>
                </a:lnTo>
                <a:lnTo>
                  <a:pt x="3309" y="12215"/>
                </a:lnTo>
                <a:lnTo>
                  <a:pt x="3334" y="12288"/>
                </a:lnTo>
                <a:lnTo>
                  <a:pt x="3382" y="12337"/>
                </a:lnTo>
                <a:lnTo>
                  <a:pt x="3504" y="12458"/>
                </a:lnTo>
                <a:lnTo>
                  <a:pt x="3650" y="12556"/>
                </a:lnTo>
                <a:lnTo>
                  <a:pt x="3747" y="12629"/>
                </a:lnTo>
                <a:lnTo>
                  <a:pt x="3869" y="12677"/>
                </a:lnTo>
                <a:lnTo>
                  <a:pt x="4015" y="12702"/>
                </a:lnTo>
                <a:lnTo>
                  <a:pt x="4137" y="12702"/>
                </a:lnTo>
                <a:lnTo>
                  <a:pt x="3820" y="12969"/>
                </a:lnTo>
                <a:lnTo>
                  <a:pt x="3796" y="12921"/>
                </a:lnTo>
                <a:lnTo>
                  <a:pt x="3772" y="12872"/>
                </a:lnTo>
                <a:lnTo>
                  <a:pt x="3723" y="12848"/>
                </a:lnTo>
                <a:lnTo>
                  <a:pt x="3650" y="12823"/>
                </a:lnTo>
                <a:lnTo>
                  <a:pt x="3553" y="12823"/>
                </a:lnTo>
                <a:lnTo>
                  <a:pt x="3480" y="12799"/>
                </a:lnTo>
                <a:lnTo>
                  <a:pt x="3334" y="12702"/>
                </a:lnTo>
                <a:lnTo>
                  <a:pt x="3188" y="12580"/>
                </a:lnTo>
                <a:lnTo>
                  <a:pt x="3163" y="12556"/>
                </a:lnTo>
                <a:lnTo>
                  <a:pt x="3115" y="12531"/>
                </a:lnTo>
                <a:lnTo>
                  <a:pt x="3066" y="12507"/>
                </a:lnTo>
                <a:lnTo>
                  <a:pt x="3017" y="12483"/>
                </a:lnTo>
                <a:lnTo>
                  <a:pt x="2993" y="12483"/>
                </a:lnTo>
                <a:lnTo>
                  <a:pt x="2969" y="12507"/>
                </a:lnTo>
                <a:lnTo>
                  <a:pt x="2944" y="12604"/>
                </a:lnTo>
                <a:lnTo>
                  <a:pt x="2944" y="12677"/>
                </a:lnTo>
                <a:lnTo>
                  <a:pt x="2944" y="12726"/>
                </a:lnTo>
                <a:lnTo>
                  <a:pt x="2969" y="12799"/>
                </a:lnTo>
                <a:lnTo>
                  <a:pt x="3017" y="12872"/>
                </a:lnTo>
                <a:lnTo>
                  <a:pt x="3115" y="12969"/>
                </a:lnTo>
                <a:lnTo>
                  <a:pt x="3285" y="13115"/>
                </a:lnTo>
                <a:lnTo>
                  <a:pt x="3382" y="13164"/>
                </a:lnTo>
                <a:lnTo>
                  <a:pt x="3504" y="13213"/>
                </a:lnTo>
                <a:lnTo>
                  <a:pt x="3309" y="13310"/>
                </a:lnTo>
                <a:lnTo>
                  <a:pt x="3261" y="13286"/>
                </a:lnTo>
                <a:lnTo>
                  <a:pt x="2896" y="12969"/>
                </a:lnTo>
                <a:lnTo>
                  <a:pt x="2531" y="12629"/>
                </a:lnTo>
                <a:lnTo>
                  <a:pt x="2214" y="12312"/>
                </a:lnTo>
                <a:lnTo>
                  <a:pt x="2068" y="12118"/>
                </a:lnTo>
                <a:lnTo>
                  <a:pt x="1947" y="11947"/>
                </a:lnTo>
                <a:lnTo>
                  <a:pt x="2093" y="11777"/>
                </a:lnTo>
                <a:lnTo>
                  <a:pt x="2214" y="11607"/>
                </a:lnTo>
                <a:lnTo>
                  <a:pt x="2433" y="11242"/>
                </a:lnTo>
                <a:lnTo>
                  <a:pt x="2798" y="10779"/>
                </a:lnTo>
                <a:lnTo>
                  <a:pt x="3139" y="10317"/>
                </a:lnTo>
                <a:lnTo>
                  <a:pt x="3163" y="10293"/>
                </a:lnTo>
                <a:lnTo>
                  <a:pt x="3236" y="10244"/>
                </a:lnTo>
                <a:lnTo>
                  <a:pt x="3285" y="10147"/>
                </a:lnTo>
                <a:lnTo>
                  <a:pt x="3285" y="10074"/>
                </a:lnTo>
                <a:lnTo>
                  <a:pt x="3261" y="10025"/>
                </a:lnTo>
                <a:lnTo>
                  <a:pt x="3212" y="9976"/>
                </a:lnTo>
                <a:lnTo>
                  <a:pt x="3090" y="9855"/>
                </a:lnTo>
                <a:lnTo>
                  <a:pt x="2969" y="9709"/>
                </a:lnTo>
                <a:lnTo>
                  <a:pt x="2750" y="9441"/>
                </a:lnTo>
                <a:lnTo>
                  <a:pt x="2628" y="9246"/>
                </a:lnTo>
                <a:lnTo>
                  <a:pt x="2628" y="9222"/>
                </a:lnTo>
                <a:lnTo>
                  <a:pt x="2628" y="9149"/>
                </a:lnTo>
                <a:lnTo>
                  <a:pt x="2604" y="9076"/>
                </a:lnTo>
                <a:lnTo>
                  <a:pt x="2579" y="9003"/>
                </a:lnTo>
                <a:lnTo>
                  <a:pt x="2506" y="8954"/>
                </a:lnTo>
                <a:lnTo>
                  <a:pt x="2409" y="8930"/>
                </a:lnTo>
                <a:lnTo>
                  <a:pt x="1460" y="8881"/>
                </a:lnTo>
                <a:lnTo>
                  <a:pt x="998" y="8808"/>
                </a:lnTo>
                <a:lnTo>
                  <a:pt x="754" y="8784"/>
                </a:lnTo>
                <a:lnTo>
                  <a:pt x="535" y="8711"/>
                </a:lnTo>
                <a:lnTo>
                  <a:pt x="535" y="8614"/>
                </a:lnTo>
                <a:lnTo>
                  <a:pt x="511" y="8492"/>
                </a:lnTo>
                <a:lnTo>
                  <a:pt x="462" y="8273"/>
                </a:lnTo>
                <a:lnTo>
                  <a:pt x="462" y="7908"/>
                </a:lnTo>
                <a:lnTo>
                  <a:pt x="462" y="7567"/>
                </a:lnTo>
                <a:lnTo>
                  <a:pt x="511" y="7105"/>
                </a:lnTo>
                <a:lnTo>
                  <a:pt x="535" y="6862"/>
                </a:lnTo>
                <a:lnTo>
                  <a:pt x="535" y="6740"/>
                </a:lnTo>
                <a:lnTo>
                  <a:pt x="511" y="6619"/>
                </a:lnTo>
                <a:lnTo>
                  <a:pt x="681" y="6570"/>
                </a:lnTo>
                <a:lnTo>
                  <a:pt x="1046" y="6497"/>
                </a:lnTo>
                <a:lnTo>
                  <a:pt x="949" y="6643"/>
                </a:lnTo>
                <a:lnTo>
                  <a:pt x="876" y="6789"/>
                </a:lnTo>
                <a:lnTo>
                  <a:pt x="754" y="7105"/>
                </a:lnTo>
                <a:lnTo>
                  <a:pt x="754" y="7203"/>
                </a:lnTo>
                <a:lnTo>
                  <a:pt x="779" y="7227"/>
                </a:lnTo>
                <a:lnTo>
                  <a:pt x="803" y="7276"/>
                </a:lnTo>
                <a:lnTo>
                  <a:pt x="876" y="7324"/>
                </a:lnTo>
                <a:lnTo>
                  <a:pt x="973" y="7324"/>
                </a:lnTo>
                <a:lnTo>
                  <a:pt x="1022" y="7300"/>
                </a:lnTo>
                <a:lnTo>
                  <a:pt x="1046" y="7276"/>
                </a:lnTo>
                <a:lnTo>
                  <a:pt x="1095" y="7203"/>
                </a:lnTo>
                <a:lnTo>
                  <a:pt x="1168" y="6984"/>
                </a:lnTo>
                <a:lnTo>
                  <a:pt x="1265" y="6765"/>
                </a:lnTo>
                <a:lnTo>
                  <a:pt x="1338" y="6619"/>
                </a:lnTo>
                <a:lnTo>
                  <a:pt x="1436" y="6448"/>
                </a:lnTo>
                <a:lnTo>
                  <a:pt x="1606" y="6424"/>
                </a:lnTo>
                <a:lnTo>
                  <a:pt x="1509" y="6570"/>
                </a:lnTo>
                <a:lnTo>
                  <a:pt x="1436" y="6740"/>
                </a:lnTo>
                <a:lnTo>
                  <a:pt x="1387" y="6911"/>
                </a:lnTo>
                <a:lnTo>
                  <a:pt x="1338" y="7057"/>
                </a:lnTo>
                <a:lnTo>
                  <a:pt x="1338" y="7105"/>
                </a:lnTo>
                <a:lnTo>
                  <a:pt x="1363" y="7154"/>
                </a:lnTo>
                <a:lnTo>
                  <a:pt x="1387" y="7203"/>
                </a:lnTo>
                <a:lnTo>
                  <a:pt x="1436" y="7251"/>
                </a:lnTo>
                <a:lnTo>
                  <a:pt x="1484" y="7276"/>
                </a:lnTo>
                <a:lnTo>
                  <a:pt x="1557" y="7276"/>
                </a:lnTo>
                <a:lnTo>
                  <a:pt x="1630" y="7227"/>
                </a:lnTo>
                <a:lnTo>
                  <a:pt x="1679" y="7178"/>
                </a:lnTo>
                <a:lnTo>
                  <a:pt x="1679" y="7154"/>
                </a:lnTo>
                <a:lnTo>
                  <a:pt x="1728" y="6935"/>
                </a:lnTo>
                <a:lnTo>
                  <a:pt x="1801" y="6716"/>
                </a:lnTo>
                <a:lnTo>
                  <a:pt x="1898" y="6570"/>
                </a:lnTo>
                <a:lnTo>
                  <a:pt x="1947" y="6424"/>
                </a:lnTo>
                <a:lnTo>
                  <a:pt x="2093" y="6424"/>
                </a:lnTo>
                <a:lnTo>
                  <a:pt x="2044" y="6546"/>
                </a:lnTo>
                <a:lnTo>
                  <a:pt x="1947" y="6813"/>
                </a:lnTo>
                <a:lnTo>
                  <a:pt x="1922" y="6935"/>
                </a:lnTo>
                <a:lnTo>
                  <a:pt x="1898" y="7057"/>
                </a:lnTo>
                <a:lnTo>
                  <a:pt x="1922" y="7105"/>
                </a:lnTo>
                <a:lnTo>
                  <a:pt x="1947" y="7154"/>
                </a:lnTo>
                <a:lnTo>
                  <a:pt x="2020" y="7203"/>
                </a:lnTo>
                <a:lnTo>
                  <a:pt x="2117" y="7203"/>
                </a:lnTo>
                <a:lnTo>
                  <a:pt x="2166" y="7178"/>
                </a:lnTo>
                <a:lnTo>
                  <a:pt x="2190" y="7130"/>
                </a:lnTo>
                <a:lnTo>
                  <a:pt x="2239" y="6935"/>
                </a:lnTo>
                <a:lnTo>
                  <a:pt x="2287" y="6716"/>
                </a:lnTo>
                <a:lnTo>
                  <a:pt x="2336" y="6546"/>
                </a:lnTo>
                <a:lnTo>
                  <a:pt x="2360" y="6400"/>
                </a:lnTo>
                <a:lnTo>
                  <a:pt x="2482" y="6375"/>
                </a:lnTo>
                <a:lnTo>
                  <a:pt x="2531" y="6351"/>
                </a:lnTo>
                <a:lnTo>
                  <a:pt x="2579" y="6302"/>
                </a:lnTo>
                <a:lnTo>
                  <a:pt x="2604" y="6254"/>
                </a:lnTo>
                <a:lnTo>
                  <a:pt x="2604" y="6205"/>
                </a:lnTo>
                <a:lnTo>
                  <a:pt x="2652" y="6132"/>
                </a:lnTo>
                <a:lnTo>
                  <a:pt x="2677" y="6059"/>
                </a:lnTo>
                <a:lnTo>
                  <a:pt x="2677" y="5913"/>
                </a:lnTo>
                <a:lnTo>
                  <a:pt x="2701" y="5767"/>
                </a:lnTo>
                <a:lnTo>
                  <a:pt x="2798" y="5499"/>
                </a:lnTo>
                <a:lnTo>
                  <a:pt x="2993" y="4964"/>
                </a:lnTo>
                <a:lnTo>
                  <a:pt x="3090" y="4891"/>
                </a:lnTo>
                <a:lnTo>
                  <a:pt x="3139" y="4794"/>
                </a:lnTo>
                <a:lnTo>
                  <a:pt x="3139" y="4745"/>
                </a:lnTo>
                <a:lnTo>
                  <a:pt x="3139" y="4696"/>
                </a:lnTo>
                <a:lnTo>
                  <a:pt x="3115" y="4648"/>
                </a:lnTo>
                <a:lnTo>
                  <a:pt x="3066" y="4575"/>
                </a:lnTo>
                <a:lnTo>
                  <a:pt x="2750" y="4234"/>
                </a:lnTo>
                <a:lnTo>
                  <a:pt x="2433" y="3893"/>
                </a:lnTo>
                <a:lnTo>
                  <a:pt x="2117" y="3528"/>
                </a:lnTo>
                <a:lnTo>
                  <a:pt x="1801" y="3188"/>
                </a:lnTo>
                <a:lnTo>
                  <a:pt x="1971" y="3042"/>
                </a:lnTo>
                <a:lnTo>
                  <a:pt x="2141" y="2871"/>
                </a:lnTo>
                <a:lnTo>
                  <a:pt x="2433" y="2506"/>
                </a:lnTo>
                <a:lnTo>
                  <a:pt x="2604" y="2336"/>
                </a:lnTo>
                <a:lnTo>
                  <a:pt x="2774" y="2166"/>
                </a:lnTo>
                <a:lnTo>
                  <a:pt x="2944" y="2044"/>
                </a:lnTo>
                <a:lnTo>
                  <a:pt x="3163" y="1947"/>
                </a:lnTo>
                <a:lnTo>
                  <a:pt x="3236" y="1922"/>
                </a:lnTo>
                <a:lnTo>
                  <a:pt x="3261" y="1922"/>
                </a:lnTo>
                <a:lnTo>
                  <a:pt x="3115" y="2020"/>
                </a:lnTo>
                <a:lnTo>
                  <a:pt x="2993" y="2117"/>
                </a:lnTo>
                <a:lnTo>
                  <a:pt x="2847" y="2263"/>
                </a:lnTo>
                <a:lnTo>
                  <a:pt x="2725" y="2409"/>
                </a:lnTo>
                <a:lnTo>
                  <a:pt x="2701" y="2506"/>
                </a:lnTo>
                <a:lnTo>
                  <a:pt x="2701" y="2579"/>
                </a:lnTo>
                <a:lnTo>
                  <a:pt x="2701" y="2652"/>
                </a:lnTo>
                <a:lnTo>
                  <a:pt x="2750" y="2701"/>
                </a:lnTo>
                <a:lnTo>
                  <a:pt x="2798" y="2725"/>
                </a:lnTo>
                <a:lnTo>
                  <a:pt x="2871" y="2725"/>
                </a:lnTo>
                <a:lnTo>
                  <a:pt x="2944" y="2677"/>
                </a:lnTo>
                <a:lnTo>
                  <a:pt x="2993" y="2628"/>
                </a:lnTo>
                <a:lnTo>
                  <a:pt x="3090" y="2506"/>
                </a:lnTo>
                <a:lnTo>
                  <a:pt x="3212" y="2360"/>
                </a:lnTo>
                <a:lnTo>
                  <a:pt x="3358" y="2239"/>
                </a:lnTo>
                <a:lnTo>
                  <a:pt x="3553" y="2117"/>
                </a:lnTo>
                <a:lnTo>
                  <a:pt x="3626" y="2166"/>
                </a:lnTo>
                <a:lnTo>
                  <a:pt x="3504" y="2263"/>
                </a:lnTo>
                <a:lnTo>
                  <a:pt x="3407" y="2336"/>
                </a:lnTo>
                <a:lnTo>
                  <a:pt x="3285" y="2458"/>
                </a:lnTo>
                <a:lnTo>
                  <a:pt x="3188" y="2579"/>
                </a:lnTo>
                <a:lnTo>
                  <a:pt x="3115" y="2725"/>
                </a:lnTo>
                <a:lnTo>
                  <a:pt x="3090" y="2798"/>
                </a:lnTo>
                <a:lnTo>
                  <a:pt x="3090" y="2871"/>
                </a:lnTo>
                <a:lnTo>
                  <a:pt x="3115" y="2920"/>
                </a:lnTo>
                <a:lnTo>
                  <a:pt x="3139" y="2944"/>
                </a:lnTo>
                <a:lnTo>
                  <a:pt x="3212" y="2969"/>
                </a:lnTo>
                <a:lnTo>
                  <a:pt x="3285" y="2969"/>
                </a:lnTo>
                <a:lnTo>
                  <a:pt x="3358" y="2944"/>
                </a:lnTo>
                <a:lnTo>
                  <a:pt x="3431" y="2847"/>
                </a:lnTo>
                <a:lnTo>
                  <a:pt x="3480" y="2750"/>
                </a:lnTo>
                <a:lnTo>
                  <a:pt x="3577" y="2652"/>
                </a:lnTo>
                <a:lnTo>
                  <a:pt x="3674" y="2555"/>
                </a:lnTo>
                <a:lnTo>
                  <a:pt x="3869" y="2360"/>
                </a:lnTo>
                <a:lnTo>
                  <a:pt x="3966" y="2433"/>
                </a:lnTo>
                <a:lnTo>
                  <a:pt x="4112" y="2506"/>
                </a:lnTo>
                <a:lnTo>
                  <a:pt x="3893" y="2628"/>
                </a:lnTo>
                <a:lnTo>
                  <a:pt x="3699" y="2750"/>
                </a:lnTo>
                <a:lnTo>
                  <a:pt x="3553" y="2871"/>
                </a:lnTo>
                <a:lnTo>
                  <a:pt x="3407" y="3017"/>
                </a:lnTo>
                <a:lnTo>
                  <a:pt x="3334" y="3115"/>
                </a:lnTo>
                <a:lnTo>
                  <a:pt x="3309" y="3188"/>
                </a:lnTo>
                <a:lnTo>
                  <a:pt x="3309" y="3285"/>
                </a:lnTo>
                <a:lnTo>
                  <a:pt x="3334" y="3382"/>
                </a:lnTo>
                <a:lnTo>
                  <a:pt x="3382" y="3431"/>
                </a:lnTo>
                <a:lnTo>
                  <a:pt x="3455" y="3455"/>
                </a:lnTo>
                <a:lnTo>
                  <a:pt x="3528" y="3431"/>
                </a:lnTo>
                <a:lnTo>
                  <a:pt x="3577" y="3382"/>
                </a:lnTo>
                <a:lnTo>
                  <a:pt x="3674" y="3261"/>
                </a:lnTo>
                <a:lnTo>
                  <a:pt x="3747" y="3139"/>
                </a:lnTo>
                <a:lnTo>
                  <a:pt x="3869" y="3042"/>
                </a:lnTo>
                <a:lnTo>
                  <a:pt x="3991" y="2969"/>
                </a:lnTo>
                <a:lnTo>
                  <a:pt x="4185" y="2847"/>
                </a:lnTo>
                <a:lnTo>
                  <a:pt x="4380" y="2701"/>
                </a:lnTo>
                <a:lnTo>
                  <a:pt x="4623" y="2871"/>
                </a:lnTo>
                <a:lnTo>
                  <a:pt x="4356" y="3066"/>
                </a:lnTo>
                <a:lnTo>
                  <a:pt x="4234" y="3139"/>
                </a:lnTo>
                <a:lnTo>
                  <a:pt x="4088" y="3261"/>
                </a:lnTo>
                <a:lnTo>
                  <a:pt x="3966" y="3382"/>
                </a:lnTo>
                <a:lnTo>
                  <a:pt x="3942" y="3455"/>
                </a:lnTo>
                <a:lnTo>
                  <a:pt x="3918" y="3528"/>
                </a:lnTo>
                <a:lnTo>
                  <a:pt x="3942" y="3577"/>
                </a:lnTo>
                <a:lnTo>
                  <a:pt x="3966" y="3601"/>
                </a:lnTo>
                <a:lnTo>
                  <a:pt x="4015" y="3626"/>
                </a:lnTo>
                <a:lnTo>
                  <a:pt x="4064" y="3626"/>
                </a:lnTo>
                <a:lnTo>
                  <a:pt x="4112" y="3601"/>
                </a:lnTo>
                <a:lnTo>
                  <a:pt x="4161" y="3553"/>
                </a:lnTo>
                <a:lnTo>
                  <a:pt x="4258" y="3480"/>
                </a:lnTo>
                <a:lnTo>
                  <a:pt x="4380" y="3358"/>
                </a:lnTo>
                <a:lnTo>
                  <a:pt x="4526" y="3261"/>
                </a:lnTo>
                <a:lnTo>
                  <a:pt x="4842" y="3042"/>
                </a:lnTo>
                <a:lnTo>
                  <a:pt x="4891" y="3066"/>
                </a:lnTo>
                <a:lnTo>
                  <a:pt x="4964" y="3090"/>
                </a:lnTo>
                <a:lnTo>
                  <a:pt x="5037" y="3090"/>
                </a:lnTo>
                <a:lnTo>
                  <a:pt x="5110" y="3042"/>
                </a:lnTo>
                <a:lnTo>
                  <a:pt x="5159" y="2993"/>
                </a:lnTo>
                <a:lnTo>
                  <a:pt x="5378" y="2896"/>
                </a:lnTo>
                <a:lnTo>
                  <a:pt x="5645" y="2798"/>
                </a:lnTo>
                <a:lnTo>
                  <a:pt x="6156" y="2652"/>
                </a:lnTo>
                <a:lnTo>
                  <a:pt x="6229" y="2604"/>
                </a:lnTo>
                <a:lnTo>
                  <a:pt x="6278" y="2531"/>
                </a:lnTo>
                <a:lnTo>
                  <a:pt x="6302" y="2506"/>
                </a:lnTo>
                <a:lnTo>
                  <a:pt x="6351" y="2360"/>
                </a:lnTo>
                <a:lnTo>
                  <a:pt x="6400" y="2214"/>
                </a:lnTo>
                <a:lnTo>
                  <a:pt x="6424" y="1922"/>
                </a:lnTo>
                <a:lnTo>
                  <a:pt x="6473" y="1314"/>
                </a:lnTo>
                <a:lnTo>
                  <a:pt x="6546" y="876"/>
                </a:lnTo>
                <a:lnTo>
                  <a:pt x="6570" y="633"/>
                </a:lnTo>
                <a:lnTo>
                  <a:pt x="6570" y="535"/>
                </a:lnTo>
                <a:lnTo>
                  <a:pt x="6570" y="414"/>
                </a:lnTo>
                <a:close/>
                <a:moveTo>
                  <a:pt x="17519" y="12093"/>
                </a:moveTo>
                <a:lnTo>
                  <a:pt x="17544" y="12142"/>
                </a:lnTo>
                <a:lnTo>
                  <a:pt x="17592" y="12191"/>
                </a:lnTo>
                <a:lnTo>
                  <a:pt x="17665" y="12215"/>
                </a:lnTo>
                <a:lnTo>
                  <a:pt x="17738" y="12215"/>
                </a:lnTo>
                <a:lnTo>
                  <a:pt x="18030" y="12239"/>
                </a:lnTo>
                <a:lnTo>
                  <a:pt x="18322" y="12312"/>
                </a:lnTo>
                <a:lnTo>
                  <a:pt x="18590" y="12434"/>
                </a:lnTo>
                <a:lnTo>
                  <a:pt x="18712" y="12507"/>
                </a:lnTo>
                <a:lnTo>
                  <a:pt x="18809" y="12604"/>
                </a:lnTo>
                <a:lnTo>
                  <a:pt x="18906" y="12702"/>
                </a:lnTo>
                <a:lnTo>
                  <a:pt x="18979" y="12799"/>
                </a:lnTo>
                <a:lnTo>
                  <a:pt x="19052" y="12921"/>
                </a:lnTo>
                <a:lnTo>
                  <a:pt x="19101" y="13042"/>
                </a:lnTo>
                <a:lnTo>
                  <a:pt x="19125" y="13188"/>
                </a:lnTo>
                <a:lnTo>
                  <a:pt x="19150" y="13334"/>
                </a:lnTo>
                <a:lnTo>
                  <a:pt x="19150" y="13480"/>
                </a:lnTo>
                <a:lnTo>
                  <a:pt x="19125" y="13651"/>
                </a:lnTo>
                <a:lnTo>
                  <a:pt x="19052" y="13870"/>
                </a:lnTo>
                <a:lnTo>
                  <a:pt x="18955" y="14089"/>
                </a:lnTo>
                <a:lnTo>
                  <a:pt x="18809" y="14283"/>
                </a:lnTo>
                <a:lnTo>
                  <a:pt x="18663" y="14454"/>
                </a:lnTo>
                <a:lnTo>
                  <a:pt x="18493" y="14624"/>
                </a:lnTo>
                <a:lnTo>
                  <a:pt x="18298" y="14770"/>
                </a:lnTo>
                <a:lnTo>
                  <a:pt x="18103" y="14867"/>
                </a:lnTo>
                <a:lnTo>
                  <a:pt x="17884" y="14965"/>
                </a:lnTo>
                <a:lnTo>
                  <a:pt x="17738" y="14989"/>
                </a:lnTo>
                <a:lnTo>
                  <a:pt x="17446" y="14989"/>
                </a:lnTo>
                <a:lnTo>
                  <a:pt x="17300" y="14965"/>
                </a:lnTo>
                <a:lnTo>
                  <a:pt x="17154" y="14916"/>
                </a:lnTo>
                <a:lnTo>
                  <a:pt x="17033" y="14843"/>
                </a:lnTo>
                <a:lnTo>
                  <a:pt x="16911" y="14746"/>
                </a:lnTo>
                <a:lnTo>
                  <a:pt x="16814" y="14648"/>
                </a:lnTo>
                <a:lnTo>
                  <a:pt x="16619" y="14429"/>
                </a:lnTo>
                <a:lnTo>
                  <a:pt x="16449" y="14186"/>
                </a:lnTo>
                <a:lnTo>
                  <a:pt x="16351" y="13894"/>
                </a:lnTo>
                <a:lnTo>
                  <a:pt x="16303" y="13626"/>
                </a:lnTo>
                <a:lnTo>
                  <a:pt x="16303" y="13456"/>
                </a:lnTo>
                <a:lnTo>
                  <a:pt x="16303" y="13286"/>
                </a:lnTo>
                <a:lnTo>
                  <a:pt x="16351" y="13115"/>
                </a:lnTo>
                <a:lnTo>
                  <a:pt x="16424" y="12969"/>
                </a:lnTo>
                <a:lnTo>
                  <a:pt x="16497" y="12823"/>
                </a:lnTo>
                <a:lnTo>
                  <a:pt x="16595" y="12677"/>
                </a:lnTo>
                <a:lnTo>
                  <a:pt x="16692" y="12556"/>
                </a:lnTo>
                <a:lnTo>
                  <a:pt x="16814" y="12434"/>
                </a:lnTo>
                <a:lnTo>
                  <a:pt x="16960" y="12312"/>
                </a:lnTo>
                <a:lnTo>
                  <a:pt x="17130" y="12215"/>
                </a:lnTo>
                <a:lnTo>
                  <a:pt x="17300" y="12142"/>
                </a:lnTo>
                <a:lnTo>
                  <a:pt x="17495" y="12093"/>
                </a:lnTo>
                <a:close/>
                <a:moveTo>
                  <a:pt x="7008" y="0"/>
                </a:moveTo>
                <a:lnTo>
                  <a:pt x="6692" y="24"/>
                </a:lnTo>
                <a:lnTo>
                  <a:pt x="6521" y="73"/>
                </a:lnTo>
                <a:lnTo>
                  <a:pt x="6375" y="122"/>
                </a:lnTo>
                <a:lnTo>
                  <a:pt x="6327" y="146"/>
                </a:lnTo>
                <a:lnTo>
                  <a:pt x="6302" y="170"/>
                </a:lnTo>
                <a:lnTo>
                  <a:pt x="6278" y="219"/>
                </a:lnTo>
                <a:lnTo>
                  <a:pt x="6278" y="268"/>
                </a:lnTo>
                <a:lnTo>
                  <a:pt x="6205" y="365"/>
                </a:lnTo>
                <a:lnTo>
                  <a:pt x="6156" y="462"/>
                </a:lnTo>
                <a:lnTo>
                  <a:pt x="6108" y="608"/>
                </a:lnTo>
                <a:lnTo>
                  <a:pt x="6083" y="730"/>
                </a:lnTo>
                <a:lnTo>
                  <a:pt x="6035" y="1265"/>
                </a:lnTo>
                <a:lnTo>
                  <a:pt x="5937" y="1776"/>
                </a:lnTo>
                <a:lnTo>
                  <a:pt x="5913" y="2020"/>
                </a:lnTo>
                <a:lnTo>
                  <a:pt x="5913" y="2287"/>
                </a:lnTo>
                <a:lnTo>
                  <a:pt x="5670" y="2360"/>
                </a:lnTo>
                <a:lnTo>
                  <a:pt x="5451" y="2458"/>
                </a:lnTo>
                <a:lnTo>
                  <a:pt x="4988" y="2677"/>
                </a:lnTo>
                <a:lnTo>
                  <a:pt x="4161" y="2093"/>
                </a:lnTo>
                <a:lnTo>
                  <a:pt x="3966" y="1947"/>
                </a:lnTo>
                <a:lnTo>
                  <a:pt x="3723" y="1776"/>
                </a:lnTo>
                <a:lnTo>
                  <a:pt x="3601" y="1703"/>
                </a:lnTo>
                <a:lnTo>
                  <a:pt x="3480" y="1630"/>
                </a:lnTo>
                <a:lnTo>
                  <a:pt x="3334" y="1606"/>
                </a:lnTo>
                <a:lnTo>
                  <a:pt x="3236" y="1606"/>
                </a:lnTo>
                <a:lnTo>
                  <a:pt x="3163" y="1557"/>
                </a:lnTo>
                <a:lnTo>
                  <a:pt x="3042" y="1557"/>
                </a:lnTo>
                <a:lnTo>
                  <a:pt x="2944" y="1606"/>
                </a:lnTo>
                <a:lnTo>
                  <a:pt x="2823" y="1679"/>
                </a:lnTo>
                <a:lnTo>
                  <a:pt x="2604" y="1825"/>
                </a:lnTo>
                <a:lnTo>
                  <a:pt x="2409" y="1995"/>
                </a:lnTo>
                <a:lnTo>
                  <a:pt x="2239" y="2190"/>
                </a:lnTo>
                <a:lnTo>
                  <a:pt x="1849" y="2604"/>
                </a:lnTo>
                <a:lnTo>
                  <a:pt x="1655" y="2798"/>
                </a:lnTo>
                <a:lnTo>
                  <a:pt x="1484" y="3042"/>
                </a:lnTo>
                <a:lnTo>
                  <a:pt x="1436" y="3066"/>
                </a:lnTo>
                <a:lnTo>
                  <a:pt x="1387" y="3115"/>
                </a:lnTo>
                <a:lnTo>
                  <a:pt x="1363" y="3163"/>
                </a:lnTo>
                <a:lnTo>
                  <a:pt x="1387" y="3236"/>
                </a:lnTo>
                <a:lnTo>
                  <a:pt x="1509" y="3455"/>
                </a:lnTo>
                <a:lnTo>
                  <a:pt x="1655" y="3650"/>
                </a:lnTo>
                <a:lnTo>
                  <a:pt x="1971" y="4039"/>
                </a:lnTo>
                <a:lnTo>
                  <a:pt x="2287" y="4477"/>
                </a:lnTo>
                <a:lnTo>
                  <a:pt x="2482" y="4672"/>
                </a:lnTo>
                <a:lnTo>
                  <a:pt x="2652" y="4867"/>
                </a:lnTo>
                <a:lnTo>
                  <a:pt x="2531" y="5061"/>
                </a:lnTo>
                <a:lnTo>
                  <a:pt x="2433" y="5280"/>
                </a:lnTo>
                <a:lnTo>
                  <a:pt x="2312" y="5597"/>
                </a:lnTo>
                <a:lnTo>
                  <a:pt x="2263" y="5791"/>
                </a:lnTo>
                <a:lnTo>
                  <a:pt x="2263" y="5962"/>
                </a:lnTo>
                <a:lnTo>
                  <a:pt x="1995" y="5962"/>
                </a:lnTo>
                <a:lnTo>
                  <a:pt x="1703" y="5986"/>
                </a:lnTo>
                <a:lnTo>
                  <a:pt x="1192" y="6083"/>
                </a:lnTo>
                <a:lnTo>
                  <a:pt x="973" y="6108"/>
                </a:lnTo>
                <a:lnTo>
                  <a:pt x="706" y="6181"/>
                </a:lnTo>
                <a:lnTo>
                  <a:pt x="584" y="6229"/>
                </a:lnTo>
                <a:lnTo>
                  <a:pt x="462" y="6278"/>
                </a:lnTo>
                <a:lnTo>
                  <a:pt x="365" y="6351"/>
                </a:lnTo>
                <a:lnTo>
                  <a:pt x="292" y="6424"/>
                </a:lnTo>
                <a:lnTo>
                  <a:pt x="243" y="6448"/>
                </a:lnTo>
                <a:lnTo>
                  <a:pt x="195" y="6473"/>
                </a:lnTo>
                <a:lnTo>
                  <a:pt x="146" y="6570"/>
                </a:lnTo>
                <a:lnTo>
                  <a:pt x="97" y="6692"/>
                </a:lnTo>
                <a:lnTo>
                  <a:pt x="73" y="6935"/>
                </a:lnTo>
                <a:lnTo>
                  <a:pt x="0" y="7738"/>
                </a:lnTo>
                <a:lnTo>
                  <a:pt x="0" y="8005"/>
                </a:lnTo>
                <a:lnTo>
                  <a:pt x="0" y="8346"/>
                </a:lnTo>
                <a:lnTo>
                  <a:pt x="24" y="8492"/>
                </a:lnTo>
                <a:lnTo>
                  <a:pt x="73" y="8638"/>
                </a:lnTo>
                <a:lnTo>
                  <a:pt x="122" y="8760"/>
                </a:lnTo>
                <a:lnTo>
                  <a:pt x="243" y="8833"/>
                </a:lnTo>
                <a:lnTo>
                  <a:pt x="219" y="8906"/>
                </a:lnTo>
                <a:lnTo>
                  <a:pt x="243" y="8954"/>
                </a:lnTo>
                <a:lnTo>
                  <a:pt x="268" y="9003"/>
                </a:lnTo>
                <a:lnTo>
                  <a:pt x="316" y="9027"/>
                </a:lnTo>
                <a:lnTo>
                  <a:pt x="560" y="9125"/>
                </a:lnTo>
                <a:lnTo>
                  <a:pt x="779" y="9198"/>
                </a:lnTo>
                <a:lnTo>
                  <a:pt x="1046" y="9246"/>
                </a:lnTo>
                <a:lnTo>
                  <a:pt x="1290" y="9271"/>
                </a:lnTo>
                <a:lnTo>
                  <a:pt x="1801" y="9344"/>
                </a:lnTo>
                <a:lnTo>
                  <a:pt x="2312" y="9368"/>
                </a:lnTo>
                <a:lnTo>
                  <a:pt x="2385" y="9538"/>
                </a:lnTo>
                <a:lnTo>
                  <a:pt x="2458" y="9660"/>
                </a:lnTo>
                <a:lnTo>
                  <a:pt x="2628" y="9952"/>
                </a:lnTo>
                <a:lnTo>
                  <a:pt x="2847" y="10195"/>
                </a:lnTo>
                <a:lnTo>
                  <a:pt x="2652" y="10366"/>
                </a:lnTo>
                <a:lnTo>
                  <a:pt x="2506" y="10560"/>
                </a:lnTo>
                <a:lnTo>
                  <a:pt x="2190" y="10925"/>
                </a:lnTo>
                <a:lnTo>
                  <a:pt x="1849" y="11363"/>
                </a:lnTo>
                <a:lnTo>
                  <a:pt x="1679" y="11558"/>
                </a:lnTo>
                <a:lnTo>
                  <a:pt x="1630" y="11680"/>
                </a:lnTo>
                <a:lnTo>
                  <a:pt x="1582" y="11777"/>
                </a:lnTo>
                <a:lnTo>
                  <a:pt x="1582" y="11850"/>
                </a:lnTo>
                <a:lnTo>
                  <a:pt x="1606" y="11923"/>
                </a:lnTo>
                <a:lnTo>
                  <a:pt x="1606" y="12045"/>
                </a:lnTo>
                <a:lnTo>
                  <a:pt x="1630" y="12166"/>
                </a:lnTo>
                <a:lnTo>
                  <a:pt x="1679" y="12264"/>
                </a:lnTo>
                <a:lnTo>
                  <a:pt x="1752" y="12385"/>
                </a:lnTo>
                <a:lnTo>
                  <a:pt x="1922" y="12604"/>
                </a:lnTo>
                <a:lnTo>
                  <a:pt x="2093" y="12775"/>
                </a:lnTo>
                <a:lnTo>
                  <a:pt x="2312" y="13018"/>
                </a:lnTo>
                <a:lnTo>
                  <a:pt x="2531" y="13237"/>
                </a:lnTo>
                <a:lnTo>
                  <a:pt x="2798" y="13456"/>
                </a:lnTo>
                <a:lnTo>
                  <a:pt x="3042" y="13651"/>
                </a:lnTo>
                <a:lnTo>
                  <a:pt x="3090" y="13699"/>
                </a:lnTo>
                <a:lnTo>
                  <a:pt x="3139" y="13699"/>
                </a:lnTo>
                <a:lnTo>
                  <a:pt x="3236" y="13675"/>
                </a:lnTo>
                <a:lnTo>
                  <a:pt x="3358" y="13699"/>
                </a:lnTo>
                <a:lnTo>
                  <a:pt x="3455" y="13675"/>
                </a:lnTo>
                <a:lnTo>
                  <a:pt x="3577" y="13651"/>
                </a:lnTo>
                <a:lnTo>
                  <a:pt x="3699" y="13602"/>
                </a:lnTo>
                <a:lnTo>
                  <a:pt x="3918" y="13456"/>
                </a:lnTo>
                <a:lnTo>
                  <a:pt x="4088" y="13334"/>
                </a:lnTo>
                <a:lnTo>
                  <a:pt x="4331" y="13140"/>
                </a:lnTo>
                <a:lnTo>
                  <a:pt x="4575" y="12921"/>
                </a:lnTo>
                <a:lnTo>
                  <a:pt x="5013" y="12434"/>
                </a:lnTo>
                <a:lnTo>
                  <a:pt x="5110" y="12531"/>
                </a:lnTo>
                <a:lnTo>
                  <a:pt x="5232" y="12580"/>
                </a:lnTo>
                <a:lnTo>
                  <a:pt x="5451" y="12677"/>
                </a:lnTo>
                <a:lnTo>
                  <a:pt x="5767" y="12823"/>
                </a:lnTo>
                <a:lnTo>
                  <a:pt x="5937" y="12872"/>
                </a:lnTo>
                <a:lnTo>
                  <a:pt x="6108" y="12896"/>
                </a:lnTo>
                <a:lnTo>
                  <a:pt x="6156" y="13091"/>
                </a:lnTo>
                <a:lnTo>
                  <a:pt x="6181" y="13261"/>
                </a:lnTo>
                <a:lnTo>
                  <a:pt x="6254" y="13651"/>
                </a:lnTo>
                <a:lnTo>
                  <a:pt x="6302" y="14040"/>
                </a:lnTo>
                <a:lnTo>
                  <a:pt x="6302" y="14259"/>
                </a:lnTo>
                <a:lnTo>
                  <a:pt x="6302" y="14502"/>
                </a:lnTo>
                <a:lnTo>
                  <a:pt x="6327" y="14600"/>
                </a:lnTo>
                <a:lnTo>
                  <a:pt x="6351" y="14721"/>
                </a:lnTo>
                <a:lnTo>
                  <a:pt x="6400" y="14794"/>
                </a:lnTo>
                <a:lnTo>
                  <a:pt x="6473" y="14867"/>
                </a:lnTo>
                <a:lnTo>
                  <a:pt x="6497" y="14892"/>
                </a:lnTo>
                <a:lnTo>
                  <a:pt x="6521" y="14940"/>
                </a:lnTo>
                <a:lnTo>
                  <a:pt x="6619" y="14989"/>
                </a:lnTo>
                <a:lnTo>
                  <a:pt x="6716" y="15038"/>
                </a:lnTo>
                <a:lnTo>
                  <a:pt x="6838" y="15062"/>
                </a:lnTo>
                <a:lnTo>
                  <a:pt x="6959" y="15086"/>
                </a:lnTo>
                <a:lnTo>
                  <a:pt x="7203" y="15086"/>
                </a:lnTo>
                <a:lnTo>
                  <a:pt x="7421" y="15062"/>
                </a:lnTo>
                <a:lnTo>
                  <a:pt x="8030" y="15038"/>
                </a:lnTo>
                <a:lnTo>
                  <a:pt x="8638" y="15038"/>
                </a:lnTo>
                <a:lnTo>
                  <a:pt x="8735" y="15013"/>
                </a:lnTo>
                <a:lnTo>
                  <a:pt x="8808" y="14965"/>
                </a:lnTo>
                <a:lnTo>
                  <a:pt x="8857" y="14867"/>
                </a:lnTo>
                <a:lnTo>
                  <a:pt x="8881" y="14794"/>
                </a:lnTo>
                <a:lnTo>
                  <a:pt x="8906" y="14770"/>
                </a:lnTo>
                <a:lnTo>
                  <a:pt x="8979" y="14673"/>
                </a:lnTo>
                <a:lnTo>
                  <a:pt x="9027" y="14551"/>
                </a:lnTo>
                <a:lnTo>
                  <a:pt x="9100" y="14283"/>
                </a:lnTo>
                <a:lnTo>
                  <a:pt x="9149" y="13772"/>
                </a:lnTo>
                <a:lnTo>
                  <a:pt x="9222" y="13286"/>
                </a:lnTo>
                <a:lnTo>
                  <a:pt x="9246" y="13042"/>
                </a:lnTo>
                <a:lnTo>
                  <a:pt x="9246" y="12799"/>
                </a:lnTo>
                <a:lnTo>
                  <a:pt x="9514" y="12799"/>
                </a:lnTo>
                <a:lnTo>
                  <a:pt x="9757" y="12726"/>
                </a:lnTo>
                <a:lnTo>
                  <a:pt x="10001" y="12629"/>
                </a:lnTo>
                <a:lnTo>
                  <a:pt x="10122" y="12556"/>
                </a:lnTo>
                <a:lnTo>
                  <a:pt x="10220" y="12483"/>
                </a:lnTo>
                <a:lnTo>
                  <a:pt x="10341" y="12604"/>
                </a:lnTo>
                <a:lnTo>
                  <a:pt x="10487" y="12726"/>
                </a:lnTo>
                <a:lnTo>
                  <a:pt x="10779" y="12945"/>
                </a:lnTo>
                <a:lnTo>
                  <a:pt x="11290" y="13310"/>
                </a:lnTo>
                <a:lnTo>
                  <a:pt x="11826" y="13675"/>
                </a:lnTo>
                <a:lnTo>
                  <a:pt x="11874" y="13699"/>
                </a:lnTo>
                <a:lnTo>
                  <a:pt x="11947" y="13724"/>
                </a:lnTo>
                <a:lnTo>
                  <a:pt x="11996" y="13699"/>
                </a:lnTo>
                <a:lnTo>
                  <a:pt x="12045" y="13675"/>
                </a:lnTo>
                <a:lnTo>
                  <a:pt x="12142" y="13602"/>
                </a:lnTo>
                <a:lnTo>
                  <a:pt x="12166" y="13480"/>
                </a:lnTo>
                <a:lnTo>
                  <a:pt x="12361" y="13334"/>
                </a:lnTo>
                <a:lnTo>
                  <a:pt x="12531" y="13164"/>
                </a:lnTo>
                <a:lnTo>
                  <a:pt x="12872" y="12799"/>
                </a:lnTo>
                <a:lnTo>
                  <a:pt x="13286" y="12385"/>
                </a:lnTo>
                <a:lnTo>
                  <a:pt x="13480" y="12166"/>
                </a:lnTo>
                <a:lnTo>
                  <a:pt x="13675" y="11947"/>
                </a:lnTo>
                <a:lnTo>
                  <a:pt x="13699" y="11874"/>
                </a:lnTo>
                <a:lnTo>
                  <a:pt x="13699" y="11801"/>
                </a:lnTo>
                <a:lnTo>
                  <a:pt x="13724" y="11704"/>
                </a:lnTo>
                <a:lnTo>
                  <a:pt x="13699" y="11607"/>
                </a:lnTo>
                <a:lnTo>
                  <a:pt x="13553" y="11363"/>
                </a:lnTo>
                <a:lnTo>
                  <a:pt x="13407" y="11120"/>
                </a:lnTo>
                <a:lnTo>
                  <a:pt x="13067" y="10682"/>
                </a:lnTo>
                <a:lnTo>
                  <a:pt x="12945" y="10512"/>
                </a:lnTo>
                <a:lnTo>
                  <a:pt x="12799" y="10341"/>
                </a:lnTo>
                <a:lnTo>
                  <a:pt x="12629" y="10195"/>
                </a:lnTo>
                <a:lnTo>
                  <a:pt x="12458" y="10074"/>
                </a:lnTo>
                <a:lnTo>
                  <a:pt x="12604" y="9855"/>
                </a:lnTo>
                <a:lnTo>
                  <a:pt x="12750" y="9611"/>
                </a:lnTo>
                <a:lnTo>
                  <a:pt x="12823" y="9368"/>
                </a:lnTo>
                <a:lnTo>
                  <a:pt x="12872" y="9125"/>
                </a:lnTo>
                <a:lnTo>
                  <a:pt x="12994" y="9149"/>
                </a:lnTo>
                <a:lnTo>
                  <a:pt x="13091" y="9173"/>
                </a:lnTo>
                <a:lnTo>
                  <a:pt x="13334" y="9173"/>
                </a:lnTo>
                <a:lnTo>
                  <a:pt x="13797" y="9149"/>
                </a:lnTo>
                <a:lnTo>
                  <a:pt x="14283" y="9125"/>
                </a:lnTo>
                <a:lnTo>
                  <a:pt x="14794" y="9076"/>
                </a:lnTo>
                <a:lnTo>
                  <a:pt x="14867" y="9052"/>
                </a:lnTo>
                <a:lnTo>
                  <a:pt x="14916" y="9003"/>
                </a:lnTo>
                <a:lnTo>
                  <a:pt x="14940" y="8954"/>
                </a:lnTo>
                <a:lnTo>
                  <a:pt x="14965" y="8906"/>
                </a:lnTo>
                <a:lnTo>
                  <a:pt x="15038" y="8881"/>
                </a:lnTo>
                <a:lnTo>
                  <a:pt x="15086" y="8833"/>
                </a:lnTo>
                <a:lnTo>
                  <a:pt x="15135" y="8760"/>
                </a:lnTo>
                <a:lnTo>
                  <a:pt x="15135" y="8687"/>
                </a:lnTo>
                <a:lnTo>
                  <a:pt x="15135" y="7689"/>
                </a:lnTo>
                <a:lnTo>
                  <a:pt x="15135" y="7203"/>
                </a:lnTo>
                <a:lnTo>
                  <a:pt x="15086" y="6716"/>
                </a:lnTo>
                <a:lnTo>
                  <a:pt x="15062" y="6643"/>
                </a:lnTo>
                <a:lnTo>
                  <a:pt x="15013" y="6570"/>
                </a:lnTo>
                <a:lnTo>
                  <a:pt x="14940" y="6546"/>
                </a:lnTo>
                <a:lnTo>
                  <a:pt x="14867" y="6521"/>
                </a:lnTo>
                <a:lnTo>
                  <a:pt x="14819" y="6400"/>
                </a:lnTo>
                <a:lnTo>
                  <a:pt x="14746" y="6302"/>
                </a:lnTo>
                <a:lnTo>
                  <a:pt x="14648" y="6229"/>
                </a:lnTo>
                <a:lnTo>
                  <a:pt x="14527" y="6181"/>
                </a:lnTo>
                <a:lnTo>
                  <a:pt x="14259" y="6108"/>
                </a:lnTo>
                <a:lnTo>
                  <a:pt x="14016" y="6083"/>
                </a:lnTo>
                <a:lnTo>
                  <a:pt x="13480" y="6010"/>
                </a:lnTo>
                <a:lnTo>
                  <a:pt x="13213" y="5986"/>
                </a:lnTo>
                <a:lnTo>
                  <a:pt x="12921" y="5986"/>
                </a:lnTo>
                <a:lnTo>
                  <a:pt x="12896" y="5694"/>
                </a:lnTo>
                <a:lnTo>
                  <a:pt x="12848" y="5426"/>
                </a:lnTo>
                <a:lnTo>
                  <a:pt x="12823" y="5256"/>
                </a:lnTo>
                <a:lnTo>
                  <a:pt x="12775" y="5086"/>
                </a:lnTo>
                <a:lnTo>
                  <a:pt x="12702" y="4915"/>
                </a:lnTo>
                <a:lnTo>
                  <a:pt x="12629" y="4769"/>
                </a:lnTo>
                <a:lnTo>
                  <a:pt x="12750" y="4599"/>
                </a:lnTo>
                <a:lnTo>
                  <a:pt x="12848" y="4453"/>
                </a:lnTo>
                <a:lnTo>
                  <a:pt x="13213" y="3918"/>
                </a:lnTo>
                <a:lnTo>
                  <a:pt x="13432" y="3650"/>
                </a:lnTo>
                <a:lnTo>
                  <a:pt x="13651" y="3407"/>
                </a:lnTo>
                <a:lnTo>
                  <a:pt x="13699" y="3309"/>
                </a:lnTo>
                <a:lnTo>
                  <a:pt x="13699" y="3261"/>
                </a:lnTo>
                <a:lnTo>
                  <a:pt x="13699" y="3212"/>
                </a:lnTo>
                <a:lnTo>
                  <a:pt x="13675" y="3139"/>
                </a:lnTo>
                <a:lnTo>
                  <a:pt x="13699" y="3090"/>
                </a:lnTo>
                <a:lnTo>
                  <a:pt x="13675" y="3017"/>
                </a:lnTo>
                <a:lnTo>
                  <a:pt x="13675" y="2944"/>
                </a:lnTo>
                <a:lnTo>
                  <a:pt x="13602" y="2847"/>
                </a:lnTo>
                <a:lnTo>
                  <a:pt x="13407" y="2628"/>
                </a:lnTo>
                <a:lnTo>
                  <a:pt x="13164" y="2360"/>
                </a:lnTo>
                <a:lnTo>
                  <a:pt x="12896" y="2093"/>
                </a:lnTo>
                <a:lnTo>
                  <a:pt x="12702" y="1922"/>
                </a:lnTo>
                <a:lnTo>
                  <a:pt x="12434" y="1728"/>
                </a:lnTo>
                <a:lnTo>
                  <a:pt x="12312" y="1655"/>
                </a:lnTo>
                <a:lnTo>
                  <a:pt x="12166" y="1582"/>
                </a:lnTo>
                <a:lnTo>
                  <a:pt x="12020" y="1557"/>
                </a:lnTo>
                <a:lnTo>
                  <a:pt x="11899" y="1582"/>
                </a:lnTo>
                <a:lnTo>
                  <a:pt x="11850" y="1582"/>
                </a:lnTo>
                <a:lnTo>
                  <a:pt x="11777" y="1606"/>
                </a:lnTo>
                <a:lnTo>
                  <a:pt x="11534" y="1728"/>
                </a:lnTo>
                <a:lnTo>
                  <a:pt x="11290" y="1874"/>
                </a:lnTo>
                <a:lnTo>
                  <a:pt x="10828" y="2190"/>
                </a:lnTo>
                <a:lnTo>
                  <a:pt x="10560" y="2385"/>
                </a:lnTo>
                <a:lnTo>
                  <a:pt x="10414" y="2506"/>
                </a:lnTo>
                <a:lnTo>
                  <a:pt x="10293" y="2628"/>
                </a:lnTo>
                <a:lnTo>
                  <a:pt x="10098" y="2506"/>
                </a:lnTo>
                <a:lnTo>
                  <a:pt x="9879" y="2409"/>
                </a:lnTo>
                <a:lnTo>
                  <a:pt x="9636" y="2336"/>
                </a:lnTo>
                <a:lnTo>
                  <a:pt x="9417" y="2312"/>
                </a:lnTo>
                <a:lnTo>
                  <a:pt x="9392" y="2287"/>
                </a:lnTo>
                <a:lnTo>
                  <a:pt x="9295" y="1995"/>
                </a:lnTo>
                <a:lnTo>
                  <a:pt x="9246" y="1703"/>
                </a:lnTo>
                <a:lnTo>
                  <a:pt x="9246" y="1679"/>
                </a:lnTo>
                <a:lnTo>
                  <a:pt x="9271" y="1630"/>
                </a:lnTo>
                <a:lnTo>
                  <a:pt x="9271" y="1606"/>
                </a:lnTo>
                <a:lnTo>
                  <a:pt x="9198" y="1484"/>
                </a:lnTo>
                <a:lnTo>
                  <a:pt x="9149" y="949"/>
                </a:lnTo>
                <a:lnTo>
                  <a:pt x="9125" y="681"/>
                </a:lnTo>
                <a:lnTo>
                  <a:pt x="9052" y="438"/>
                </a:lnTo>
                <a:lnTo>
                  <a:pt x="9100" y="389"/>
                </a:lnTo>
                <a:lnTo>
                  <a:pt x="9100" y="341"/>
                </a:lnTo>
                <a:lnTo>
                  <a:pt x="9125" y="292"/>
                </a:lnTo>
                <a:lnTo>
                  <a:pt x="9100" y="243"/>
                </a:lnTo>
                <a:lnTo>
                  <a:pt x="9076" y="170"/>
                </a:lnTo>
                <a:lnTo>
                  <a:pt x="9052" y="146"/>
                </a:lnTo>
                <a:lnTo>
                  <a:pt x="9003" y="97"/>
                </a:lnTo>
                <a:lnTo>
                  <a:pt x="8930" y="97"/>
                </a:lnTo>
                <a:lnTo>
                  <a:pt x="8614" y="49"/>
                </a:lnTo>
                <a:lnTo>
                  <a:pt x="8297" y="49"/>
                </a:lnTo>
                <a:lnTo>
                  <a:pt x="7665" y="24"/>
                </a:lnTo>
                <a:lnTo>
                  <a:pt x="7348" y="24"/>
                </a:lnTo>
                <a:lnTo>
                  <a:pt x="7008" y="0"/>
                </a:lnTo>
                <a:close/>
                <a:moveTo>
                  <a:pt x="17471" y="11655"/>
                </a:moveTo>
                <a:lnTo>
                  <a:pt x="17300" y="11704"/>
                </a:lnTo>
                <a:lnTo>
                  <a:pt x="16960" y="11801"/>
                </a:lnTo>
                <a:lnTo>
                  <a:pt x="16692" y="11923"/>
                </a:lnTo>
                <a:lnTo>
                  <a:pt x="16522" y="12045"/>
                </a:lnTo>
                <a:lnTo>
                  <a:pt x="16351" y="12191"/>
                </a:lnTo>
                <a:lnTo>
                  <a:pt x="16205" y="12385"/>
                </a:lnTo>
                <a:lnTo>
                  <a:pt x="16084" y="12556"/>
                </a:lnTo>
                <a:lnTo>
                  <a:pt x="15986" y="12750"/>
                </a:lnTo>
                <a:lnTo>
                  <a:pt x="15913" y="12969"/>
                </a:lnTo>
                <a:lnTo>
                  <a:pt x="15865" y="13188"/>
                </a:lnTo>
                <a:lnTo>
                  <a:pt x="15816" y="13407"/>
                </a:lnTo>
                <a:lnTo>
                  <a:pt x="15816" y="13602"/>
                </a:lnTo>
                <a:lnTo>
                  <a:pt x="15816" y="13797"/>
                </a:lnTo>
                <a:lnTo>
                  <a:pt x="15865" y="13991"/>
                </a:lnTo>
                <a:lnTo>
                  <a:pt x="15913" y="14186"/>
                </a:lnTo>
                <a:lnTo>
                  <a:pt x="16011" y="14381"/>
                </a:lnTo>
                <a:lnTo>
                  <a:pt x="16108" y="14551"/>
                </a:lnTo>
                <a:lnTo>
                  <a:pt x="16230" y="14721"/>
                </a:lnTo>
                <a:lnTo>
                  <a:pt x="16351" y="14892"/>
                </a:lnTo>
                <a:lnTo>
                  <a:pt x="16497" y="15038"/>
                </a:lnTo>
                <a:lnTo>
                  <a:pt x="16668" y="15159"/>
                </a:lnTo>
                <a:lnTo>
                  <a:pt x="16838" y="15257"/>
                </a:lnTo>
                <a:lnTo>
                  <a:pt x="17008" y="15354"/>
                </a:lnTo>
                <a:lnTo>
                  <a:pt x="17203" y="15427"/>
                </a:lnTo>
                <a:lnTo>
                  <a:pt x="17398" y="15476"/>
                </a:lnTo>
                <a:lnTo>
                  <a:pt x="17787" y="15476"/>
                </a:lnTo>
                <a:lnTo>
                  <a:pt x="17957" y="15427"/>
                </a:lnTo>
                <a:lnTo>
                  <a:pt x="18128" y="15403"/>
                </a:lnTo>
                <a:lnTo>
                  <a:pt x="18420" y="15257"/>
                </a:lnTo>
                <a:lnTo>
                  <a:pt x="18712" y="15086"/>
                </a:lnTo>
                <a:lnTo>
                  <a:pt x="18955" y="14867"/>
                </a:lnTo>
                <a:lnTo>
                  <a:pt x="19174" y="14600"/>
                </a:lnTo>
                <a:lnTo>
                  <a:pt x="19369" y="14308"/>
                </a:lnTo>
                <a:lnTo>
                  <a:pt x="19515" y="14016"/>
                </a:lnTo>
                <a:lnTo>
                  <a:pt x="19612" y="13699"/>
                </a:lnTo>
                <a:lnTo>
                  <a:pt x="19636" y="13505"/>
                </a:lnTo>
                <a:lnTo>
                  <a:pt x="19661" y="13286"/>
                </a:lnTo>
                <a:lnTo>
                  <a:pt x="19636" y="13115"/>
                </a:lnTo>
                <a:lnTo>
                  <a:pt x="19588" y="12921"/>
                </a:lnTo>
                <a:lnTo>
                  <a:pt x="19539" y="12775"/>
                </a:lnTo>
                <a:lnTo>
                  <a:pt x="19466" y="12604"/>
                </a:lnTo>
                <a:lnTo>
                  <a:pt x="19344" y="12458"/>
                </a:lnTo>
                <a:lnTo>
                  <a:pt x="19247" y="12337"/>
                </a:lnTo>
                <a:lnTo>
                  <a:pt x="19101" y="12215"/>
                </a:lnTo>
                <a:lnTo>
                  <a:pt x="18979" y="12093"/>
                </a:lnTo>
                <a:lnTo>
                  <a:pt x="18809" y="11996"/>
                </a:lnTo>
                <a:lnTo>
                  <a:pt x="18639" y="11923"/>
                </a:lnTo>
                <a:lnTo>
                  <a:pt x="18468" y="11850"/>
                </a:lnTo>
                <a:lnTo>
                  <a:pt x="18298" y="11801"/>
                </a:lnTo>
                <a:lnTo>
                  <a:pt x="18103" y="11753"/>
                </a:lnTo>
                <a:lnTo>
                  <a:pt x="17933" y="11728"/>
                </a:lnTo>
                <a:lnTo>
                  <a:pt x="17787" y="11680"/>
                </a:lnTo>
                <a:lnTo>
                  <a:pt x="17617" y="11655"/>
                </a:lnTo>
                <a:close/>
                <a:moveTo>
                  <a:pt x="17957" y="9417"/>
                </a:moveTo>
                <a:lnTo>
                  <a:pt x="17860" y="9490"/>
                </a:lnTo>
                <a:lnTo>
                  <a:pt x="17860" y="9514"/>
                </a:lnTo>
                <a:lnTo>
                  <a:pt x="17811" y="9587"/>
                </a:lnTo>
                <a:lnTo>
                  <a:pt x="17836" y="9660"/>
                </a:lnTo>
                <a:lnTo>
                  <a:pt x="17884" y="9709"/>
                </a:lnTo>
                <a:lnTo>
                  <a:pt x="17811" y="9757"/>
                </a:lnTo>
                <a:lnTo>
                  <a:pt x="17763" y="9782"/>
                </a:lnTo>
                <a:lnTo>
                  <a:pt x="17738" y="9830"/>
                </a:lnTo>
                <a:lnTo>
                  <a:pt x="17738" y="9879"/>
                </a:lnTo>
                <a:lnTo>
                  <a:pt x="17738" y="9928"/>
                </a:lnTo>
                <a:lnTo>
                  <a:pt x="17787" y="10001"/>
                </a:lnTo>
                <a:lnTo>
                  <a:pt x="17836" y="10049"/>
                </a:lnTo>
                <a:lnTo>
                  <a:pt x="17884" y="10098"/>
                </a:lnTo>
                <a:lnTo>
                  <a:pt x="17957" y="10122"/>
                </a:lnTo>
                <a:lnTo>
                  <a:pt x="17933" y="10147"/>
                </a:lnTo>
                <a:lnTo>
                  <a:pt x="17884" y="10195"/>
                </a:lnTo>
                <a:lnTo>
                  <a:pt x="17860" y="10244"/>
                </a:lnTo>
                <a:lnTo>
                  <a:pt x="17884" y="10317"/>
                </a:lnTo>
                <a:lnTo>
                  <a:pt x="17933" y="10414"/>
                </a:lnTo>
                <a:lnTo>
                  <a:pt x="18006" y="10487"/>
                </a:lnTo>
                <a:lnTo>
                  <a:pt x="18103" y="10512"/>
                </a:lnTo>
                <a:lnTo>
                  <a:pt x="18176" y="10536"/>
                </a:lnTo>
                <a:lnTo>
                  <a:pt x="18444" y="10585"/>
                </a:lnTo>
                <a:lnTo>
                  <a:pt x="18590" y="10609"/>
                </a:lnTo>
                <a:lnTo>
                  <a:pt x="18639" y="10633"/>
                </a:lnTo>
                <a:lnTo>
                  <a:pt x="18687" y="10609"/>
                </a:lnTo>
                <a:lnTo>
                  <a:pt x="18760" y="10682"/>
                </a:lnTo>
                <a:lnTo>
                  <a:pt x="18858" y="10731"/>
                </a:lnTo>
                <a:lnTo>
                  <a:pt x="18906" y="10731"/>
                </a:lnTo>
                <a:lnTo>
                  <a:pt x="19174" y="10828"/>
                </a:lnTo>
                <a:lnTo>
                  <a:pt x="19296" y="10877"/>
                </a:lnTo>
                <a:lnTo>
                  <a:pt x="19393" y="10950"/>
                </a:lnTo>
                <a:lnTo>
                  <a:pt x="19466" y="10998"/>
                </a:lnTo>
                <a:lnTo>
                  <a:pt x="19539" y="11023"/>
                </a:lnTo>
                <a:lnTo>
                  <a:pt x="19612" y="10998"/>
                </a:lnTo>
                <a:lnTo>
                  <a:pt x="19661" y="10974"/>
                </a:lnTo>
                <a:lnTo>
                  <a:pt x="19709" y="10950"/>
                </a:lnTo>
                <a:lnTo>
                  <a:pt x="19734" y="10901"/>
                </a:lnTo>
                <a:lnTo>
                  <a:pt x="19904" y="10779"/>
                </a:lnTo>
                <a:lnTo>
                  <a:pt x="19977" y="10706"/>
                </a:lnTo>
                <a:lnTo>
                  <a:pt x="20074" y="10658"/>
                </a:lnTo>
                <a:lnTo>
                  <a:pt x="20293" y="10487"/>
                </a:lnTo>
                <a:lnTo>
                  <a:pt x="20537" y="10366"/>
                </a:lnTo>
                <a:lnTo>
                  <a:pt x="20561" y="10341"/>
                </a:lnTo>
                <a:lnTo>
                  <a:pt x="20707" y="10463"/>
                </a:lnTo>
                <a:lnTo>
                  <a:pt x="20877" y="10609"/>
                </a:lnTo>
                <a:lnTo>
                  <a:pt x="21096" y="10828"/>
                </a:lnTo>
                <a:lnTo>
                  <a:pt x="21096" y="10828"/>
                </a:lnTo>
                <a:lnTo>
                  <a:pt x="21023" y="10779"/>
                </a:lnTo>
                <a:lnTo>
                  <a:pt x="20877" y="10682"/>
                </a:lnTo>
                <a:lnTo>
                  <a:pt x="20804" y="10658"/>
                </a:lnTo>
                <a:lnTo>
                  <a:pt x="20707" y="10633"/>
                </a:lnTo>
                <a:lnTo>
                  <a:pt x="20683" y="10633"/>
                </a:lnTo>
                <a:lnTo>
                  <a:pt x="20610" y="10658"/>
                </a:lnTo>
                <a:lnTo>
                  <a:pt x="20561" y="10731"/>
                </a:lnTo>
                <a:lnTo>
                  <a:pt x="20537" y="10779"/>
                </a:lnTo>
                <a:lnTo>
                  <a:pt x="20561" y="10852"/>
                </a:lnTo>
                <a:lnTo>
                  <a:pt x="20610" y="10925"/>
                </a:lnTo>
                <a:lnTo>
                  <a:pt x="20537" y="10974"/>
                </a:lnTo>
                <a:lnTo>
                  <a:pt x="20488" y="11023"/>
                </a:lnTo>
                <a:lnTo>
                  <a:pt x="20488" y="11096"/>
                </a:lnTo>
                <a:lnTo>
                  <a:pt x="20561" y="11266"/>
                </a:lnTo>
                <a:lnTo>
                  <a:pt x="20634" y="11436"/>
                </a:lnTo>
                <a:lnTo>
                  <a:pt x="20756" y="11582"/>
                </a:lnTo>
                <a:lnTo>
                  <a:pt x="20707" y="11534"/>
                </a:lnTo>
                <a:lnTo>
                  <a:pt x="20610" y="11412"/>
                </a:lnTo>
                <a:lnTo>
                  <a:pt x="20561" y="11315"/>
                </a:lnTo>
                <a:lnTo>
                  <a:pt x="20537" y="11266"/>
                </a:lnTo>
                <a:lnTo>
                  <a:pt x="20488" y="11242"/>
                </a:lnTo>
                <a:lnTo>
                  <a:pt x="20439" y="11217"/>
                </a:lnTo>
                <a:lnTo>
                  <a:pt x="20342" y="11217"/>
                </a:lnTo>
                <a:lnTo>
                  <a:pt x="20293" y="11242"/>
                </a:lnTo>
                <a:lnTo>
                  <a:pt x="20269" y="11290"/>
                </a:lnTo>
                <a:lnTo>
                  <a:pt x="20245" y="11339"/>
                </a:lnTo>
                <a:lnTo>
                  <a:pt x="20245" y="11436"/>
                </a:lnTo>
                <a:lnTo>
                  <a:pt x="20245" y="11509"/>
                </a:lnTo>
                <a:lnTo>
                  <a:pt x="20318" y="11680"/>
                </a:lnTo>
                <a:lnTo>
                  <a:pt x="20537" y="12020"/>
                </a:lnTo>
                <a:lnTo>
                  <a:pt x="20585" y="12069"/>
                </a:lnTo>
                <a:lnTo>
                  <a:pt x="20658" y="12093"/>
                </a:lnTo>
                <a:lnTo>
                  <a:pt x="20707" y="12239"/>
                </a:lnTo>
                <a:lnTo>
                  <a:pt x="20731" y="12385"/>
                </a:lnTo>
                <a:lnTo>
                  <a:pt x="20756" y="12556"/>
                </a:lnTo>
                <a:lnTo>
                  <a:pt x="20756" y="12677"/>
                </a:lnTo>
                <a:lnTo>
                  <a:pt x="20780" y="12799"/>
                </a:lnTo>
                <a:lnTo>
                  <a:pt x="20804" y="12872"/>
                </a:lnTo>
                <a:lnTo>
                  <a:pt x="20853" y="12921"/>
                </a:lnTo>
                <a:lnTo>
                  <a:pt x="20926" y="12945"/>
                </a:lnTo>
                <a:lnTo>
                  <a:pt x="21023" y="12945"/>
                </a:lnTo>
                <a:lnTo>
                  <a:pt x="21218" y="12994"/>
                </a:lnTo>
                <a:lnTo>
                  <a:pt x="21413" y="13018"/>
                </a:lnTo>
                <a:lnTo>
                  <a:pt x="21534" y="13042"/>
                </a:lnTo>
                <a:lnTo>
                  <a:pt x="21705" y="13067"/>
                </a:lnTo>
                <a:lnTo>
                  <a:pt x="21899" y="13091"/>
                </a:lnTo>
                <a:lnTo>
                  <a:pt x="21997" y="13115"/>
                </a:lnTo>
                <a:lnTo>
                  <a:pt x="22070" y="13164"/>
                </a:lnTo>
                <a:lnTo>
                  <a:pt x="22070" y="13359"/>
                </a:lnTo>
                <a:lnTo>
                  <a:pt x="22070" y="13578"/>
                </a:lnTo>
                <a:lnTo>
                  <a:pt x="22070" y="13699"/>
                </a:lnTo>
                <a:lnTo>
                  <a:pt x="22045" y="13675"/>
                </a:lnTo>
                <a:lnTo>
                  <a:pt x="21997" y="13626"/>
                </a:lnTo>
                <a:lnTo>
                  <a:pt x="21924" y="13602"/>
                </a:lnTo>
                <a:lnTo>
                  <a:pt x="21851" y="13626"/>
                </a:lnTo>
                <a:lnTo>
                  <a:pt x="21802" y="13675"/>
                </a:lnTo>
                <a:lnTo>
                  <a:pt x="21778" y="13724"/>
                </a:lnTo>
                <a:lnTo>
                  <a:pt x="21729" y="13651"/>
                </a:lnTo>
                <a:lnTo>
                  <a:pt x="21680" y="13602"/>
                </a:lnTo>
                <a:lnTo>
                  <a:pt x="21656" y="13602"/>
                </a:lnTo>
                <a:lnTo>
                  <a:pt x="21607" y="13578"/>
                </a:lnTo>
                <a:lnTo>
                  <a:pt x="21534" y="13602"/>
                </a:lnTo>
                <a:lnTo>
                  <a:pt x="21486" y="13651"/>
                </a:lnTo>
                <a:lnTo>
                  <a:pt x="21437" y="13699"/>
                </a:lnTo>
                <a:lnTo>
                  <a:pt x="21388" y="13894"/>
                </a:lnTo>
                <a:lnTo>
                  <a:pt x="21364" y="13991"/>
                </a:lnTo>
                <a:lnTo>
                  <a:pt x="21315" y="14137"/>
                </a:lnTo>
                <a:lnTo>
                  <a:pt x="21315" y="14089"/>
                </a:lnTo>
                <a:lnTo>
                  <a:pt x="21315" y="13918"/>
                </a:lnTo>
                <a:lnTo>
                  <a:pt x="21291" y="13772"/>
                </a:lnTo>
                <a:lnTo>
                  <a:pt x="21267" y="13724"/>
                </a:lnTo>
                <a:lnTo>
                  <a:pt x="21242" y="13699"/>
                </a:lnTo>
                <a:lnTo>
                  <a:pt x="21194" y="13675"/>
                </a:lnTo>
                <a:lnTo>
                  <a:pt x="21145" y="13651"/>
                </a:lnTo>
                <a:lnTo>
                  <a:pt x="21072" y="13675"/>
                </a:lnTo>
                <a:lnTo>
                  <a:pt x="21023" y="13724"/>
                </a:lnTo>
                <a:lnTo>
                  <a:pt x="20999" y="13772"/>
                </a:lnTo>
                <a:lnTo>
                  <a:pt x="20975" y="13845"/>
                </a:lnTo>
                <a:lnTo>
                  <a:pt x="20926" y="13967"/>
                </a:lnTo>
                <a:lnTo>
                  <a:pt x="20926" y="14016"/>
                </a:lnTo>
                <a:lnTo>
                  <a:pt x="20829" y="14381"/>
                </a:lnTo>
                <a:lnTo>
                  <a:pt x="20829" y="14454"/>
                </a:lnTo>
                <a:lnTo>
                  <a:pt x="20756" y="14600"/>
                </a:lnTo>
                <a:lnTo>
                  <a:pt x="20707" y="14721"/>
                </a:lnTo>
                <a:lnTo>
                  <a:pt x="20610" y="14867"/>
                </a:lnTo>
                <a:lnTo>
                  <a:pt x="20512" y="14989"/>
                </a:lnTo>
                <a:lnTo>
                  <a:pt x="20488" y="15038"/>
                </a:lnTo>
                <a:lnTo>
                  <a:pt x="20439" y="15086"/>
                </a:lnTo>
                <a:lnTo>
                  <a:pt x="20439" y="15135"/>
                </a:lnTo>
                <a:lnTo>
                  <a:pt x="20439" y="15184"/>
                </a:lnTo>
                <a:lnTo>
                  <a:pt x="20439" y="15257"/>
                </a:lnTo>
                <a:lnTo>
                  <a:pt x="20488" y="15305"/>
                </a:lnTo>
                <a:lnTo>
                  <a:pt x="20512" y="15330"/>
                </a:lnTo>
                <a:lnTo>
                  <a:pt x="20585" y="15354"/>
                </a:lnTo>
                <a:lnTo>
                  <a:pt x="20634" y="15378"/>
                </a:lnTo>
                <a:lnTo>
                  <a:pt x="20658" y="15378"/>
                </a:lnTo>
                <a:lnTo>
                  <a:pt x="20804" y="15548"/>
                </a:lnTo>
                <a:lnTo>
                  <a:pt x="20926" y="15694"/>
                </a:lnTo>
                <a:lnTo>
                  <a:pt x="21048" y="15889"/>
                </a:lnTo>
                <a:lnTo>
                  <a:pt x="21194" y="16108"/>
                </a:lnTo>
                <a:lnTo>
                  <a:pt x="21048" y="16254"/>
                </a:lnTo>
                <a:lnTo>
                  <a:pt x="20902" y="16424"/>
                </a:lnTo>
                <a:lnTo>
                  <a:pt x="20829" y="16473"/>
                </a:lnTo>
                <a:lnTo>
                  <a:pt x="20756" y="16424"/>
                </a:lnTo>
                <a:lnTo>
                  <a:pt x="20683" y="16400"/>
                </a:lnTo>
                <a:lnTo>
                  <a:pt x="20585" y="16424"/>
                </a:lnTo>
                <a:lnTo>
                  <a:pt x="20488" y="16473"/>
                </a:lnTo>
                <a:lnTo>
                  <a:pt x="20488" y="16376"/>
                </a:lnTo>
                <a:lnTo>
                  <a:pt x="20464" y="16303"/>
                </a:lnTo>
                <a:lnTo>
                  <a:pt x="20391" y="16230"/>
                </a:lnTo>
                <a:lnTo>
                  <a:pt x="20293" y="16205"/>
                </a:lnTo>
                <a:lnTo>
                  <a:pt x="20220" y="16230"/>
                </a:lnTo>
                <a:lnTo>
                  <a:pt x="20220" y="16157"/>
                </a:lnTo>
                <a:lnTo>
                  <a:pt x="20220" y="16108"/>
                </a:lnTo>
                <a:lnTo>
                  <a:pt x="20196" y="16035"/>
                </a:lnTo>
                <a:lnTo>
                  <a:pt x="20172" y="16011"/>
                </a:lnTo>
                <a:lnTo>
                  <a:pt x="20123" y="15986"/>
                </a:lnTo>
                <a:lnTo>
                  <a:pt x="20074" y="15962"/>
                </a:lnTo>
                <a:lnTo>
                  <a:pt x="20001" y="15986"/>
                </a:lnTo>
                <a:lnTo>
                  <a:pt x="19928" y="16011"/>
                </a:lnTo>
                <a:lnTo>
                  <a:pt x="19831" y="16059"/>
                </a:lnTo>
                <a:lnTo>
                  <a:pt x="19636" y="16181"/>
                </a:lnTo>
                <a:lnTo>
                  <a:pt x="19588" y="16230"/>
                </a:lnTo>
                <a:lnTo>
                  <a:pt x="19466" y="16205"/>
                </a:lnTo>
                <a:lnTo>
                  <a:pt x="19417" y="16205"/>
                </a:lnTo>
                <a:lnTo>
                  <a:pt x="19369" y="16230"/>
                </a:lnTo>
                <a:lnTo>
                  <a:pt x="19271" y="16254"/>
                </a:lnTo>
                <a:lnTo>
                  <a:pt x="19198" y="16303"/>
                </a:lnTo>
                <a:lnTo>
                  <a:pt x="19077" y="16376"/>
                </a:lnTo>
                <a:lnTo>
                  <a:pt x="18979" y="16400"/>
                </a:lnTo>
                <a:lnTo>
                  <a:pt x="18882" y="16424"/>
                </a:lnTo>
                <a:lnTo>
                  <a:pt x="18785" y="16473"/>
                </a:lnTo>
                <a:lnTo>
                  <a:pt x="18687" y="16497"/>
                </a:lnTo>
                <a:lnTo>
                  <a:pt x="18614" y="16546"/>
                </a:lnTo>
                <a:lnTo>
                  <a:pt x="18517" y="16595"/>
                </a:lnTo>
                <a:lnTo>
                  <a:pt x="18444" y="16619"/>
                </a:lnTo>
                <a:lnTo>
                  <a:pt x="18371" y="16668"/>
                </a:lnTo>
                <a:lnTo>
                  <a:pt x="18274" y="16692"/>
                </a:lnTo>
                <a:lnTo>
                  <a:pt x="18176" y="16716"/>
                </a:lnTo>
                <a:lnTo>
                  <a:pt x="18079" y="16765"/>
                </a:lnTo>
                <a:lnTo>
                  <a:pt x="18055" y="16814"/>
                </a:lnTo>
                <a:lnTo>
                  <a:pt x="18030" y="16838"/>
                </a:lnTo>
                <a:lnTo>
                  <a:pt x="18030" y="16911"/>
                </a:lnTo>
                <a:lnTo>
                  <a:pt x="18055" y="16960"/>
                </a:lnTo>
                <a:lnTo>
                  <a:pt x="18079" y="17008"/>
                </a:lnTo>
                <a:lnTo>
                  <a:pt x="18152" y="17057"/>
                </a:lnTo>
                <a:lnTo>
                  <a:pt x="18103" y="17106"/>
                </a:lnTo>
                <a:lnTo>
                  <a:pt x="18079" y="17154"/>
                </a:lnTo>
                <a:lnTo>
                  <a:pt x="18055" y="17203"/>
                </a:lnTo>
                <a:lnTo>
                  <a:pt x="18079" y="17252"/>
                </a:lnTo>
                <a:lnTo>
                  <a:pt x="18103" y="17300"/>
                </a:lnTo>
                <a:lnTo>
                  <a:pt x="18152" y="17349"/>
                </a:lnTo>
                <a:lnTo>
                  <a:pt x="18225" y="17373"/>
                </a:lnTo>
                <a:lnTo>
                  <a:pt x="18201" y="17373"/>
                </a:lnTo>
                <a:lnTo>
                  <a:pt x="18103" y="17398"/>
                </a:lnTo>
                <a:lnTo>
                  <a:pt x="18055" y="17446"/>
                </a:lnTo>
                <a:lnTo>
                  <a:pt x="18006" y="17519"/>
                </a:lnTo>
                <a:lnTo>
                  <a:pt x="18030" y="17592"/>
                </a:lnTo>
                <a:lnTo>
                  <a:pt x="18055" y="17641"/>
                </a:lnTo>
                <a:lnTo>
                  <a:pt x="18128" y="17690"/>
                </a:lnTo>
                <a:lnTo>
                  <a:pt x="18225" y="17714"/>
                </a:lnTo>
                <a:lnTo>
                  <a:pt x="17909" y="17738"/>
                </a:lnTo>
                <a:lnTo>
                  <a:pt x="17519" y="17738"/>
                </a:lnTo>
                <a:lnTo>
                  <a:pt x="17495" y="17568"/>
                </a:lnTo>
                <a:lnTo>
                  <a:pt x="17471" y="17398"/>
                </a:lnTo>
                <a:lnTo>
                  <a:pt x="17446" y="17300"/>
                </a:lnTo>
                <a:lnTo>
                  <a:pt x="17446" y="17203"/>
                </a:lnTo>
                <a:lnTo>
                  <a:pt x="17422" y="16984"/>
                </a:lnTo>
                <a:lnTo>
                  <a:pt x="17373" y="16765"/>
                </a:lnTo>
                <a:lnTo>
                  <a:pt x="17325" y="16668"/>
                </a:lnTo>
                <a:lnTo>
                  <a:pt x="17276" y="16595"/>
                </a:lnTo>
                <a:lnTo>
                  <a:pt x="17203" y="16522"/>
                </a:lnTo>
                <a:lnTo>
                  <a:pt x="17106" y="16473"/>
                </a:lnTo>
                <a:lnTo>
                  <a:pt x="17057" y="16449"/>
                </a:lnTo>
                <a:lnTo>
                  <a:pt x="17008" y="16449"/>
                </a:lnTo>
                <a:lnTo>
                  <a:pt x="16862" y="16424"/>
                </a:lnTo>
                <a:lnTo>
                  <a:pt x="16789" y="16400"/>
                </a:lnTo>
                <a:lnTo>
                  <a:pt x="16643" y="16327"/>
                </a:lnTo>
                <a:lnTo>
                  <a:pt x="16449" y="16254"/>
                </a:lnTo>
                <a:lnTo>
                  <a:pt x="16376" y="16181"/>
                </a:lnTo>
                <a:lnTo>
                  <a:pt x="16278" y="16157"/>
                </a:lnTo>
                <a:lnTo>
                  <a:pt x="16181" y="16181"/>
                </a:lnTo>
                <a:lnTo>
                  <a:pt x="16157" y="16181"/>
                </a:lnTo>
                <a:lnTo>
                  <a:pt x="16035" y="16132"/>
                </a:lnTo>
                <a:lnTo>
                  <a:pt x="16011" y="16108"/>
                </a:lnTo>
                <a:lnTo>
                  <a:pt x="15913" y="16059"/>
                </a:lnTo>
                <a:lnTo>
                  <a:pt x="15792" y="16035"/>
                </a:lnTo>
                <a:lnTo>
                  <a:pt x="15694" y="16059"/>
                </a:lnTo>
                <a:lnTo>
                  <a:pt x="15646" y="16132"/>
                </a:lnTo>
                <a:lnTo>
                  <a:pt x="15621" y="16205"/>
                </a:lnTo>
                <a:lnTo>
                  <a:pt x="15646" y="16303"/>
                </a:lnTo>
                <a:lnTo>
                  <a:pt x="15646" y="16303"/>
                </a:lnTo>
                <a:lnTo>
                  <a:pt x="15597" y="16278"/>
                </a:lnTo>
                <a:lnTo>
                  <a:pt x="15500" y="16205"/>
                </a:lnTo>
                <a:lnTo>
                  <a:pt x="15402" y="16157"/>
                </a:lnTo>
                <a:lnTo>
                  <a:pt x="15354" y="16157"/>
                </a:lnTo>
                <a:lnTo>
                  <a:pt x="15305" y="16181"/>
                </a:lnTo>
                <a:lnTo>
                  <a:pt x="15256" y="16205"/>
                </a:lnTo>
                <a:lnTo>
                  <a:pt x="15232" y="16230"/>
                </a:lnTo>
                <a:lnTo>
                  <a:pt x="15208" y="16278"/>
                </a:lnTo>
                <a:lnTo>
                  <a:pt x="15232" y="16400"/>
                </a:lnTo>
                <a:lnTo>
                  <a:pt x="15281" y="16497"/>
                </a:lnTo>
                <a:lnTo>
                  <a:pt x="15232" y="16497"/>
                </a:lnTo>
                <a:lnTo>
                  <a:pt x="15183" y="16473"/>
                </a:lnTo>
                <a:lnTo>
                  <a:pt x="15135" y="16449"/>
                </a:lnTo>
                <a:lnTo>
                  <a:pt x="15062" y="16473"/>
                </a:lnTo>
                <a:lnTo>
                  <a:pt x="15038" y="16546"/>
                </a:lnTo>
                <a:lnTo>
                  <a:pt x="15013" y="16570"/>
                </a:lnTo>
                <a:lnTo>
                  <a:pt x="15013" y="16643"/>
                </a:lnTo>
                <a:lnTo>
                  <a:pt x="14916" y="16570"/>
                </a:lnTo>
                <a:lnTo>
                  <a:pt x="14770" y="16424"/>
                </a:lnTo>
                <a:lnTo>
                  <a:pt x="14624" y="16254"/>
                </a:lnTo>
                <a:lnTo>
                  <a:pt x="14721" y="16132"/>
                </a:lnTo>
                <a:lnTo>
                  <a:pt x="14794" y="15986"/>
                </a:lnTo>
                <a:lnTo>
                  <a:pt x="14892" y="15865"/>
                </a:lnTo>
                <a:lnTo>
                  <a:pt x="15062" y="15621"/>
                </a:lnTo>
                <a:lnTo>
                  <a:pt x="15305" y="15305"/>
                </a:lnTo>
                <a:lnTo>
                  <a:pt x="15378" y="15232"/>
                </a:lnTo>
                <a:lnTo>
                  <a:pt x="15402" y="15159"/>
                </a:lnTo>
                <a:lnTo>
                  <a:pt x="15402" y="15062"/>
                </a:lnTo>
                <a:lnTo>
                  <a:pt x="15329" y="14965"/>
                </a:lnTo>
                <a:lnTo>
                  <a:pt x="15183" y="14819"/>
                </a:lnTo>
                <a:lnTo>
                  <a:pt x="15086" y="14673"/>
                </a:lnTo>
                <a:lnTo>
                  <a:pt x="15038" y="14624"/>
                </a:lnTo>
                <a:lnTo>
                  <a:pt x="15013" y="14575"/>
                </a:lnTo>
                <a:lnTo>
                  <a:pt x="15013" y="14551"/>
                </a:lnTo>
                <a:lnTo>
                  <a:pt x="14989" y="14454"/>
                </a:lnTo>
                <a:lnTo>
                  <a:pt x="14940" y="14405"/>
                </a:lnTo>
                <a:lnTo>
                  <a:pt x="14892" y="14356"/>
                </a:lnTo>
                <a:lnTo>
                  <a:pt x="14794" y="14332"/>
                </a:lnTo>
                <a:lnTo>
                  <a:pt x="14478" y="14308"/>
                </a:lnTo>
                <a:lnTo>
                  <a:pt x="14113" y="14283"/>
                </a:lnTo>
                <a:lnTo>
                  <a:pt x="13748" y="14210"/>
                </a:lnTo>
                <a:lnTo>
                  <a:pt x="13724" y="14089"/>
                </a:lnTo>
                <a:lnTo>
                  <a:pt x="13724" y="14016"/>
                </a:lnTo>
                <a:lnTo>
                  <a:pt x="13699" y="13821"/>
                </a:lnTo>
                <a:lnTo>
                  <a:pt x="13724" y="13602"/>
                </a:lnTo>
                <a:lnTo>
                  <a:pt x="13724" y="13456"/>
                </a:lnTo>
                <a:lnTo>
                  <a:pt x="13748" y="13505"/>
                </a:lnTo>
                <a:lnTo>
                  <a:pt x="13821" y="13529"/>
                </a:lnTo>
                <a:lnTo>
                  <a:pt x="13894" y="13553"/>
                </a:lnTo>
                <a:lnTo>
                  <a:pt x="13943" y="13553"/>
                </a:lnTo>
                <a:lnTo>
                  <a:pt x="13991" y="13529"/>
                </a:lnTo>
                <a:lnTo>
                  <a:pt x="14016" y="13505"/>
                </a:lnTo>
                <a:lnTo>
                  <a:pt x="14089" y="13432"/>
                </a:lnTo>
                <a:lnTo>
                  <a:pt x="14137" y="13480"/>
                </a:lnTo>
                <a:lnTo>
                  <a:pt x="14186" y="13505"/>
                </a:lnTo>
                <a:lnTo>
                  <a:pt x="14235" y="13529"/>
                </a:lnTo>
                <a:lnTo>
                  <a:pt x="14308" y="13505"/>
                </a:lnTo>
                <a:lnTo>
                  <a:pt x="14381" y="13480"/>
                </a:lnTo>
                <a:lnTo>
                  <a:pt x="14429" y="13407"/>
                </a:lnTo>
                <a:lnTo>
                  <a:pt x="14502" y="13456"/>
                </a:lnTo>
                <a:lnTo>
                  <a:pt x="14575" y="13480"/>
                </a:lnTo>
                <a:lnTo>
                  <a:pt x="14624" y="13480"/>
                </a:lnTo>
                <a:lnTo>
                  <a:pt x="14673" y="13456"/>
                </a:lnTo>
                <a:lnTo>
                  <a:pt x="14721" y="13432"/>
                </a:lnTo>
                <a:lnTo>
                  <a:pt x="14746" y="13383"/>
                </a:lnTo>
                <a:lnTo>
                  <a:pt x="14770" y="13261"/>
                </a:lnTo>
                <a:lnTo>
                  <a:pt x="14794" y="13164"/>
                </a:lnTo>
                <a:lnTo>
                  <a:pt x="14819" y="13115"/>
                </a:lnTo>
                <a:lnTo>
                  <a:pt x="14819" y="13042"/>
                </a:lnTo>
                <a:lnTo>
                  <a:pt x="14843" y="12969"/>
                </a:lnTo>
                <a:lnTo>
                  <a:pt x="14916" y="12945"/>
                </a:lnTo>
                <a:lnTo>
                  <a:pt x="14965" y="12921"/>
                </a:lnTo>
                <a:lnTo>
                  <a:pt x="14989" y="12872"/>
                </a:lnTo>
                <a:lnTo>
                  <a:pt x="15013" y="12799"/>
                </a:lnTo>
                <a:lnTo>
                  <a:pt x="15038" y="12750"/>
                </a:lnTo>
                <a:lnTo>
                  <a:pt x="15038" y="12702"/>
                </a:lnTo>
                <a:lnTo>
                  <a:pt x="15062" y="12580"/>
                </a:lnTo>
                <a:lnTo>
                  <a:pt x="15086" y="12458"/>
                </a:lnTo>
                <a:lnTo>
                  <a:pt x="15159" y="12239"/>
                </a:lnTo>
                <a:lnTo>
                  <a:pt x="15232" y="12093"/>
                </a:lnTo>
                <a:lnTo>
                  <a:pt x="15281" y="12020"/>
                </a:lnTo>
                <a:lnTo>
                  <a:pt x="15329" y="11923"/>
                </a:lnTo>
                <a:lnTo>
                  <a:pt x="15305" y="11826"/>
                </a:lnTo>
                <a:lnTo>
                  <a:pt x="15256" y="11728"/>
                </a:lnTo>
                <a:lnTo>
                  <a:pt x="15062" y="11534"/>
                </a:lnTo>
                <a:lnTo>
                  <a:pt x="14867" y="11315"/>
                </a:lnTo>
                <a:lnTo>
                  <a:pt x="14575" y="10974"/>
                </a:lnTo>
                <a:lnTo>
                  <a:pt x="14697" y="10828"/>
                </a:lnTo>
                <a:lnTo>
                  <a:pt x="14819" y="10682"/>
                </a:lnTo>
                <a:lnTo>
                  <a:pt x="14867" y="10633"/>
                </a:lnTo>
                <a:lnTo>
                  <a:pt x="14892" y="10706"/>
                </a:lnTo>
                <a:lnTo>
                  <a:pt x="14940" y="10731"/>
                </a:lnTo>
                <a:lnTo>
                  <a:pt x="14989" y="10779"/>
                </a:lnTo>
                <a:lnTo>
                  <a:pt x="15111" y="10779"/>
                </a:lnTo>
                <a:lnTo>
                  <a:pt x="15111" y="10828"/>
                </a:lnTo>
                <a:lnTo>
                  <a:pt x="15159" y="10877"/>
                </a:lnTo>
                <a:lnTo>
                  <a:pt x="15232" y="10925"/>
                </a:lnTo>
                <a:lnTo>
                  <a:pt x="15232" y="11023"/>
                </a:lnTo>
                <a:lnTo>
                  <a:pt x="15256" y="11120"/>
                </a:lnTo>
                <a:lnTo>
                  <a:pt x="15329" y="11193"/>
                </a:lnTo>
                <a:lnTo>
                  <a:pt x="15427" y="11217"/>
                </a:lnTo>
                <a:lnTo>
                  <a:pt x="15524" y="11193"/>
                </a:lnTo>
                <a:lnTo>
                  <a:pt x="15573" y="11120"/>
                </a:lnTo>
                <a:lnTo>
                  <a:pt x="15646" y="11023"/>
                </a:lnTo>
                <a:lnTo>
                  <a:pt x="15621" y="11096"/>
                </a:lnTo>
                <a:lnTo>
                  <a:pt x="15597" y="11169"/>
                </a:lnTo>
                <a:lnTo>
                  <a:pt x="15621" y="11217"/>
                </a:lnTo>
                <a:lnTo>
                  <a:pt x="15646" y="11290"/>
                </a:lnTo>
                <a:lnTo>
                  <a:pt x="15694" y="11315"/>
                </a:lnTo>
                <a:lnTo>
                  <a:pt x="15816" y="11315"/>
                </a:lnTo>
                <a:lnTo>
                  <a:pt x="15889" y="11266"/>
                </a:lnTo>
                <a:lnTo>
                  <a:pt x="15938" y="11217"/>
                </a:lnTo>
                <a:lnTo>
                  <a:pt x="15962" y="11217"/>
                </a:lnTo>
                <a:lnTo>
                  <a:pt x="16108" y="11071"/>
                </a:lnTo>
                <a:lnTo>
                  <a:pt x="16181" y="11047"/>
                </a:lnTo>
                <a:lnTo>
                  <a:pt x="16254" y="10998"/>
                </a:lnTo>
                <a:lnTo>
                  <a:pt x="16327" y="10998"/>
                </a:lnTo>
                <a:lnTo>
                  <a:pt x="16424" y="10974"/>
                </a:lnTo>
                <a:lnTo>
                  <a:pt x="16497" y="10925"/>
                </a:lnTo>
                <a:lnTo>
                  <a:pt x="16765" y="10828"/>
                </a:lnTo>
                <a:lnTo>
                  <a:pt x="17057" y="10731"/>
                </a:lnTo>
                <a:lnTo>
                  <a:pt x="17154" y="10682"/>
                </a:lnTo>
                <a:lnTo>
                  <a:pt x="17203" y="10609"/>
                </a:lnTo>
                <a:lnTo>
                  <a:pt x="17227" y="10585"/>
                </a:lnTo>
                <a:lnTo>
                  <a:pt x="17252" y="10463"/>
                </a:lnTo>
                <a:lnTo>
                  <a:pt x="17300" y="10317"/>
                </a:lnTo>
                <a:lnTo>
                  <a:pt x="17300" y="10049"/>
                </a:lnTo>
                <a:lnTo>
                  <a:pt x="17325" y="9855"/>
                </a:lnTo>
                <a:lnTo>
                  <a:pt x="17349" y="9709"/>
                </a:lnTo>
                <a:lnTo>
                  <a:pt x="17373" y="9563"/>
                </a:lnTo>
                <a:lnTo>
                  <a:pt x="17398" y="9417"/>
                </a:lnTo>
                <a:close/>
                <a:moveTo>
                  <a:pt x="17568" y="8954"/>
                </a:moveTo>
                <a:lnTo>
                  <a:pt x="17325" y="8979"/>
                </a:lnTo>
                <a:lnTo>
                  <a:pt x="17130" y="9027"/>
                </a:lnTo>
                <a:lnTo>
                  <a:pt x="17057" y="9076"/>
                </a:lnTo>
                <a:lnTo>
                  <a:pt x="17008" y="9173"/>
                </a:lnTo>
                <a:lnTo>
                  <a:pt x="16960" y="9271"/>
                </a:lnTo>
                <a:lnTo>
                  <a:pt x="16911" y="9392"/>
                </a:lnTo>
                <a:lnTo>
                  <a:pt x="16887" y="9660"/>
                </a:lnTo>
                <a:lnTo>
                  <a:pt x="16862" y="9782"/>
                </a:lnTo>
                <a:lnTo>
                  <a:pt x="16838" y="9928"/>
                </a:lnTo>
                <a:lnTo>
                  <a:pt x="16814" y="10147"/>
                </a:lnTo>
                <a:lnTo>
                  <a:pt x="16789" y="10341"/>
                </a:lnTo>
                <a:lnTo>
                  <a:pt x="16570" y="10439"/>
                </a:lnTo>
                <a:lnTo>
                  <a:pt x="16351" y="10536"/>
                </a:lnTo>
                <a:lnTo>
                  <a:pt x="16157" y="10414"/>
                </a:lnTo>
                <a:lnTo>
                  <a:pt x="15889" y="10220"/>
                </a:lnTo>
                <a:lnTo>
                  <a:pt x="15792" y="10147"/>
                </a:lnTo>
                <a:lnTo>
                  <a:pt x="15573" y="10001"/>
                </a:lnTo>
                <a:lnTo>
                  <a:pt x="15451" y="9928"/>
                </a:lnTo>
                <a:lnTo>
                  <a:pt x="15305" y="9903"/>
                </a:lnTo>
                <a:lnTo>
                  <a:pt x="15208" y="9879"/>
                </a:lnTo>
                <a:lnTo>
                  <a:pt x="15135" y="9903"/>
                </a:lnTo>
                <a:lnTo>
                  <a:pt x="14989" y="9976"/>
                </a:lnTo>
                <a:lnTo>
                  <a:pt x="14843" y="10074"/>
                </a:lnTo>
                <a:lnTo>
                  <a:pt x="14624" y="10293"/>
                </a:lnTo>
                <a:lnTo>
                  <a:pt x="14502" y="10414"/>
                </a:lnTo>
                <a:lnTo>
                  <a:pt x="14332" y="10609"/>
                </a:lnTo>
                <a:lnTo>
                  <a:pt x="14162" y="10779"/>
                </a:lnTo>
                <a:lnTo>
                  <a:pt x="14113" y="10828"/>
                </a:lnTo>
                <a:lnTo>
                  <a:pt x="14089" y="10877"/>
                </a:lnTo>
                <a:lnTo>
                  <a:pt x="14064" y="10950"/>
                </a:lnTo>
                <a:lnTo>
                  <a:pt x="14089" y="11023"/>
                </a:lnTo>
                <a:lnTo>
                  <a:pt x="14137" y="11120"/>
                </a:lnTo>
                <a:lnTo>
                  <a:pt x="14186" y="11217"/>
                </a:lnTo>
                <a:lnTo>
                  <a:pt x="14332" y="11412"/>
                </a:lnTo>
                <a:lnTo>
                  <a:pt x="14454" y="11534"/>
                </a:lnTo>
                <a:lnTo>
                  <a:pt x="14478" y="11607"/>
                </a:lnTo>
                <a:lnTo>
                  <a:pt x="14648" y="11801"/>
                </a:lnTo>
                <a:lnTo>
                  <a:pt x="14819" y="11996"/>
                </a:lnTo>
                <a:lnTo>
                  <a:pt x="14721" y="12166"/>
                </a:lnTo>
                <a:lnTo>
                  <a:pt x="14721" y="12191"/>
                </a:lnTo>
                <a:lnTo>
                  <a:pt x="14648" y="12361"/>
                </a:lnTo>
                <a:lnTo>
                  <a:pt x="14600" y="12531"/>
                </a:lnTo>
                <a:lnTo>
                  <a:pt x="14381" y="12556"/>
                </a:lnTo>
                <a:lnTo>
                  <a:pt x="14162" y="12580"/>
                </a:lnTo>
                <a:lnTo>
                  <a:pt x="14040" y="12604"/>
                </a:lnTo>
                <a:lnTo>
                  <a:pt x="13991" y="12604"/>
                </a:lnTo>
                <a:lnTo>
                  <a:pt x="13845" y="12653"/>
                </a:lnTo>
                <a:lnTo>
                  <a:pt x="13675" y="12677"/>
                </a:lnTo>
                <a:lnTo>
                  <a:pt x="13553" y="12750"/>
                </a:lnTo>
                <a:lnTo>
                  <a:pt x="13456" y="12823"/>
                </a:lnTo>
                <a:lnTo>
                  <a:pt x="13407" y="12872"/>
                </a:lnTo>
                <a:lnTo>
                  <a:pt x="13334" y="12945"/>
                </a:lnTo>
                <a:lnTo>
                  <a:pt x="13310" y="13018"/>
                </a:lnTo>
                <a:lnTo>
                  <a:pt x="13286" y="13164"/>
                </a:lnTo>
                <a:lnTo>
                  <a:pt x="13286" y="13213"/>
                </a:lnTo>
                <a:lnTo>
                  <a:pt x="13237" y="13699"/>
                </a:lnTo>
                <a:lnTo>
                  <a:pt x="13237" y="13748"/>
                </a:lnTo>
                <a:lnTo>
                  <a:pt x="13237" y="13918"/>
                </a:lnTo>
                <a:lnTo>
                  <a:pt x="13237" y="14113"/>
                </a:lnTo>
                <a:lnTo>
                  <a:pt x="13286" y="14283"/>
                </a:lnTo>
                <a:lnTo>
                  <a:pt x="13310" y="14356"/>
                </a:lnTo>
                <a:lnTo>
                  <a:pt x="13383" y="14405"/>
                </a:lnTo>
                <a:lnTo>
                  <a:pt x="13407" y="14502"/>
                </a:lnTo>
                <a:lnTo>
                  <a:pt x="13480" y="14551"/>
                </a:lnTo>
                <a:lnTo>
                  <a:pt x="13724" y="14648"/>
                </a:lnTo>
                <a:lnTo>
                  <a:pt x="13991" y="14697"/>
                </a:lnTo>
                <a:lnTo>
                  <a:pt x="14259" y="14746"/>
                </a:lnTo>
                <a:lnTo>
                  <a:pt x="14527" y="14770"/>
                </a:lnTo>
                <a:lnTo>
                  <a:pt x="14673" y="14770"/>
                </a:lnTo>
                <a:lnTo>
                  <a:pt x="14697" y="14867"/>
                </a:lnTo>
                <a:lnTo>
                  <a:pt x="14721" y="14916"/>
                </a:lnTo>
                <a:lnTo>
                  <a:pt x="14819" y="15038"/>
                </a:lnTo>
                <a:lnTo>
                  <a:pt x="14916" y="15184"/>
                </a:lnTo>
                <a:lnTo>
                  <a:pt x="14746" y="15330"/>
                </a:lnTo>
                <a:lnTo>
                  <a:pt x="14624" y="15500"/>
                </a:lnTo>
                <a:lnTo>
                  <a:pt x="14575" y="15573"/>
                </a:lnTo>
                <a:lnTo>
                  <a:pt x="14381" y="15816"/>
                </a:lnTo>
                <a:lnTo>
                  <a:pt x="14332" y="15865"/>
                </a:lnTo>
                <a:lnTo>
                  <a:pt x="14235" y="15986"/>
                </a:lnTo>
                <a:lnTo>
                  <a:pt x="14210" y="16059"/>
                </a:lnTo>
                <a:lnTo>
                  <a:pt x="14186" y="16108"/>
                </a:lnTo>
                <a:lnTo>
                  <a:pt x="14210" y="16230"/>
                </a:lnTo>
                <a:lnTo>
                  <a:pt x="14210" y="16303"/>
                </a:lnTo>
                <a:lnTo>
                  <a:pt x="14235" y="16376"/>
                </a:lnTo>
                <a:lnTo>
                  <a:pt x="14283" y="16522"/>
                </a:lnTo>
                <a:lnTo>
                  <a:pt x="14381" y="16643"/>
                </a:lnTo>
                <a:lnTo>
                  <a:pt x="14478" y="16765"/>
                </a:lnTo>
                <a:lnTo>
                  <a:pt x="14527" y="16789"/>
                </a:lnTo>
                <a:lnTo>
                  <a:pt x="14794" y="17081"/>
                </a:lnTo>
                <a:lnTo>
                  <a:pt x="15111" y="17349"/>
                </a:lnTo>
                <a:lnTo>
                  <a:pt x="15183" y="17373"/>
                </a:lnTo>
                <a:lnTo>
                  <a:pt x="15232" y="17398"/>
                </a:lnTo>
                <a:lnTo>
                  <a:pt x="15305" y="17373"/>
                </a:lnTo>
                <a:lnTo>
                  <a:pt x="15354" y="17373"/>
                </a:lnTo>
                <a:lnTo>
                  <a:pt x="15475" y="17349"/>
                </a:lnTo>
                <a:lnTo>
                  <a:pt x="15621" y="17300"/>
                </a:lnTo>
                <a:lnTo>
                  <a:pt x="15840" y="17154"/>
                </a:lnTo>
                <a:lnTo>
                  <a:pt x="15865" y="17130"/>
                </a:lnTo>
                <a:lnTo>
                  <a:pt x="16132" y="16911"/>
                </a:lnTo>
                <a:lnTo>
                  <a:pt x="16376" y="16668"/>
                </a:lnTo>
                <a:lnTo>
                  <a:pt x="16546" y="16741"/>
                </a:lnTo>
                <a:lnTo>
                  <a:pt x="16570" y="16765"/>
                </a:lnTo>
                <a:lnTo>
                  <a:pt x="16619" y="16789"/>
                </a:lnTo>
                <a:lnTo>
                  <a:pt x="16765" y="16862"/>
                </a:lnTo>
                <a:lnTo>
                  <a:pt x="16935" y="16887"/>
                </a:lnTo>
                <a:lnTo>
                  <a:pt x="16935" y="16960"/>
                </a:lnTo>
                <a:lnTo>
                  <a:pt x="16960" y="17033"/>
                </a:lnTo>
                <a:lnTo>
                  <a:pt x="17008" y="17276"/>
                </a:lnTo>
                <a:lnTo>
                  <a:pt x="17033" y="17495"/>
                </a:lnTo>
                <a:lnTo>
                  <a:pt x="17033" y="17617"/>
                </a:lnTo>
                <a:lnTo>
                  <a:pt x="17033" y="17738"/>
                </a:lnTo>
                <a:lnTo>
                  <a:pt x="17033" y="17860"/>
                </a:lnTo>
                <a:lnTo>
                  <a:pt x="17081" y="17982"/>
                </a:lnTo>
                <a:lnTo>
                  <a:pt x="17179" y="18079"/>
                </a:lnTo>
                <a:lnTo>
                  <a:pt x="17203" y="18103"/>
                </a:lnTo>
                <a:lnTo>
                  <a:pt x="17276" y="18152"/>
                </a:lnTo>
                <a:lnTo>
                  <a:pt x="17398" y="18201"/>
                </a:lnTo>
                <a:lnTo>
                  <a:pt x="17592" y="18225"/>
                </a:lnTo>
                <a:lnTo>
                  <a:pt x="17714" y="18201"/>
                </a:lnTo>
                <a:lnTo>
                  <a:pt x="18152" y="18201"/>
                </a:lnTo>
                <a:lnTo>
                  <a:pt x="18541" y="18176"/>
                </a:lnTo>
                <a:lnTo>
                  <a:pt x="18614" y="18176"/>
                </a:lnTo>
                <a:lnTo>
                  <a:pt x="18687" y="18128"/>
                </a:lnTo>
                <a:lnTo>
                  <a:pt x="18736" y="18055"/>
                </a:lnTo>
                <a:lnTo>
                  <a:pt x="18760" y="17982"/>
                </a:lnTo>
                <a:lnTo>
                  <a:pt x="18833" y="17860"/>
                </a:lnTo>
                <a:lnTo>
                  <a:pt x="18882" y="17738"/>
                </a:lnTo>
                <a:lnTo>
                  <a:pt x="18931" y="17471"/>
                </a:lnTo>
                <a:lnTo>
                  <a:pt x="18931" y="17349"/>
                </a:lnTo>
                <a:lnTo>
                  <a:pt x="18931" y="17325"/>
                </a:lnTo>
                <a:lnTo>
                  <a:pt x="18979" y="17081"/>
                </a:lnTo>
                <a:lnTo>
                  <a:pt x="19004" y="16838"/>
                </a:lnTo>
                <a:lnTo>
                  <a:pt x="19125" y="16814"/>
                </a:lnTo>
                <a:lnTo>
                  <a:pt x="19223" y="16789"/>
                </a:lnTo>
                <a:lnTo>
                  <a:pt x="19369" y="16741"/>
                </a:lnTo>
                <a:lnTo>
                  <a:pt x="19466" y="16692"/>
                </a:lnTo>
                <a:lnTo>
                  <a:pt x="19661" y="16838"/>
                </a:lnTo>
                <a:lnTo>
                  <a:pt x="19758" y="16911"/>
                </a:lnTo>
                <a:lnTo>
                  <a:pt x="20074" y="17130"/>
                </a:lnTo>
                <a:lnTo>
                  <a:pt x="20391" y="17349"/>
                </a:lnTo>
                <a:lnTo>
                  <a:pt x="20464" y="17398"/>
                </a:lnTo>
                <a:lnTo>
                  <a:pt x="20512" y="17398"/>
                </a:lnTo>
                <a:lnTo>
                  <a:pt x="20585" y="17373"/>
                </a:lnTo>
                <a:lnTo>
                  <a:pt x="20658" y="17349"/>
                </a:lnTo>
                <a:lnTo>
                  <a:pt x="20707" y="17276"/>
                </a:lnTo>
                <a:lnTo>
                  <a:pt x="20756" y="17203"/>
                </a:lnTo>
                <a:lnTo>
                  <a:pt x="20999" y="16984"/>
                </a:lnTo>
                <a:lnTo>
                  <a:pt x="21145" y="16814"/>
                </a:lnTo>
                <a:lnTo>
                  <a:pt x="21413" y="16570"/>
                </a:lnTo>
                <a:lnTo>
                  <a:pt x="21632" y="16278"/>
                </a:lnTo>
                <a:lnTo>
                  <a:pt x="21680" y="16230"/>
                </a:lnTo>
                <a:lnTo>
                  <a:pt x="21680" y="16157"/>
                </a:lnTo>
                <a:lnTo>
                  <a:pt x="21680" y="16084"/>
                </a:lnTo>
                <a:lnTo>
                  <a:pt x="21656" y="15986"/>
                </a:lnTo>
                <a:lnTo>
                  <a:pt x="21486" y="15670"/>
                </a:lnTo>
                <a:lnTo>
                  <a:pt x="21267" y="15403"/>
                </a:lnTo>
                <a:lnTo>
                  <a:pt x="21145" y="15232"/>
                </a:lnTo>
                <a:lnTo>
                  <a:pt x="20975" y="15086"/>
                </a:lnTo>
                <a:lnTo>
                  <a:pt x="21096" y="14867"/>
                </a:lnTo>
                <a:lnTo>
                  <a:pt x="21169" y="14648"/>
                </a:lnTo>
                <a:lnTo>
                  <a:pt x="21291" y="14673"/>
                </a:lnTo>
                <a:lnTo>
                  <a:pt x="21510" y="14648"/>
                </a:lnTo>
                <a:lnTo>
                  <a:pt x="21753" y="14648"/>
                </a:lnTo>
                <a:lnTo>
                  <a:pt x="21997" y="14624"/>
                </a:lnTo>
                <a:lnTo>
                  <a:pt x="22264" y="14600"/>
                </a:lnTo>
                <a:lnTo>
                  <a:pt x="22362" y="14551"/>
                </a:lnTo>
                <a:lnTo>
                  <a:pt x="22410" y="14478"/>
                </a:lnTo>
                <a:lnTo>
                  <a:pt x="22459" y="14429"/>
                </a:lnTo>
                <a:lnTo>
                  <a:pt x="22508" y="14381"/>
                </a:lnTo>
                <a:lnTo>
                  <a:pt x="22532" y="14332"/>
                </a:lnTo>
                <a:lnTo>
                  <a:pt x="22532" y="14259"/>
                </a:lnTo>
                <a:lnTo>
                  <a:pt x="22532" y="13845"/>
                </a:lnTo>
                <a:lnTo>
                  <a:pt x="22532" y="13456"/>
                </a:lnTo>
                <a:lnTo>
                  <a:pt x="22508" y="13067"/>
                </a:lnTo>
                <a:lnTo>
                  <a:pt x="22508" y="13018"/>
                </a:lnTo>
                <a:lnTo>
                  <a:pt x="22459" y="12945"/>
                </a:lnTo>
                <a:lnTo>
                  <a:pt x="22410" y="12921"/>
                </a:lnTo>
                <a:lnTo>
                  <a:pt x="22362" y="12896"/>
                </a:lnTo>
                <a:lnTo>
                  <a:pt x="22313" y="12823"/>
                </a:lnTo>
                <a:lnTo>
                  <a:pt x="22264" y="12750"/>
                </a:lnTo>
                <a:lnTo>
                  <a:pt x="22118" y="12677"/>
                </a:lnTo>
                <a:lnTo>
                  <a:pt x="21948" y="12629"/>
                </a:lnTo>
                <a:lnTo>
                  <a:pt x="21802" y="12604"/>
                </a:lnTo>
                <a:lnTo>
                  <a:pt x="21778" y="12604"/>
                </a:lnTo>
                <a:lnTo>
                  <a:pt x="21510" y="12556"/>
                </a:lnTo>
                <a:lnTo>
                  <a:pt x="21218" y="12556"/>
                </a:lnTo>
                <a:lnTo>
                  <a:pt x="21169" y="12337"/>
                </a:lnTo>
                <a:lnTo>
                  <a:pt x="21169" y="12288"/>
                </a:lnTo>
                <a:lnTo>
                  <a:pt x="21121" y="12093"/>
                </a:lnTo>
                <a:lnTo>
                  <a:pt x="21048" y="11923"/>
                </a:lnTo>
                <a:lnTo>
                  <a:pt x="21121" y="11826"/>
                </a:lnTo>
                <a:lnTo>
                  <a:pt x="21145" y="11777"/>
                </a:lnTo>
                <a:lnTo>
                  <a:pt x="21242" y="11655"/>
                </a:lnTo>
                <a:lnTo>
                  <a:pt x="21413" y="11412"/>
                </a:lnTo>
                <a:lnTo>
                  <a:pt x="21607" y="11169"/>
                </a:lnTo>
                <a:lnTo>
                  <a:pt x="21656" y="11120"/>
                </a:lnTo>
                <a:lnTo>
                  <a:pt x="21680" y="11071"/>
                </a:lnTo>
                <a:lnTo>
                  <a:pt x="21680" y="10998"/>
                </a:lnTo>
                <a:lnTo>
                  <a:pt x="21680" y="10950"/>
                </a:lnTo>
                <a:lnTo>
                  <a:pt x="21656" y="10925"/>
                </a:lnTo>
                <a:lnTo>
                  <a:pt x="21680" y="10901"/>
                </a:lnTo>
                <a:lnTo>
                  <a:pt x="21656" y="10804"/>
                </a:lnTo>
                <a:lnTo>
                  <a:pt x="21632" y="10731"/>
                </a:lnTo>
                <a:lnTo>
                  <a:pt x="21510" y="10609"/>
                </a:lnTo>
                <a:lnTo>
                  <a:pt x="21486" y="10560"/>
                </a:lnTo>
                <a:lnTo>
                  <a:pt x="21315" y="10390"/>
                </a:lnTo>
                <a:lnTo>
                  <a:pt x="21145" y="10244"/>
                </a:lnTo>
                <a:lnTo>
                  <a:pt x="21145" y="10220"/>
                </a:lnTo>
                <a:lnTo>
                  <a:pt x="21023" y="10122"/>
                </a:lnTo>
                <a:lnTo>
                  <a:pt x="20877" y="10001"/>
                </a:lnTo>
                <a:lnTo>
                  <a:pt x="20731" y="9928"/>
                </a:lnTo>
                <a:lnTo>
                  <a:pt x="20634" y="9903"/>
                </a:lnTo>
                <a:lnTo>
                  <a:pt x="20561" y="9879"/>
                </a:lnTo>
                <a:lnTo>
                  <a:pt x="20488" y="9903"/>
                </a:lnTo>
                <a:lnTo>
                  <a:pt x="20464" y="9903"/>
                </a:lnTo>
                <a:lnTo>
                  <a:pt x="20391" y="9928"/>
                </a:lnTo>
                <a:lnTo>
                  <a:pt x="20220" y="10001"/>
                </a:lnTo>
                <a:lnTo>
                  <a:pt x="20074" y="10098"/>
                </a:lnTo>
                <a:lnTo>
                  <a:pt x="19807" y="10293"/>
                </a:lnTo>
                <a:lnTo>
                  <a:pt x="19709" y="10341"/>
                </a:lnTo>
                <a:lnTo>
                  <a:pt x="19515" y="10487"/>
                </a:lnTo>
                <a:lnTo>
                  <a:pt x="19296" y="10390"/>
                </a:lnTo>
                <a:lnTo>
                  <a:pt x="19052" y="10341"/>
                </a:lnTo>
                <a:lnTo>
                  <a:pt x="19004" y="10098"/>
                </a:lnTo>
                <a:lnTo>
                  <a:pt x="19028" y="10025"/>
                </a:lnTo>
                <a:lnTo>
                  <a:pt x="19004" y="9976"/>
                </a:lnTo>
                <a:lnTo>
                  <a:pt x="18979" y="9903"/>
                </a:lnTo>
                <a:lnTo>
                  <a:pt x="18955" y="9782"/>
                </a:lnTo>
                <a:lnTo>
                  <a:pt x="18931" y="9563"/>
                </a:lnTo>
                <a:lnTo>
                  <a:pt x="18882" y="9319"/>
                </a:lnTo>
                <a:lnTo>
                  <a:pt x="18906" y="9246"/>
                </a:lnTo>
                <a:lnTo>
                  <a:pt x="18906" y="9149"/>
                </a:lnTo>
                <a:lnTo>
                  <a:pt x="18882" y="9100"/>
                </a:lnTo>
                <a:lnTo>
                  <a:pt x="18833" y="9052"/>
                </a:lnTo>
                <a:lnTo>
                  <a:pt x="18785" y="9027"/>
                </a:lnTo>
                <a:lnTo>
                  <a:pt x="18712" y="9003"/>
                </a:lnTo>
                <a:lnTo>
                  <a:pt x="18444" y="8979"/>
                </a:lnTo>
                <a:lnTo>
                  <a:pt x="17957" y="8979"/>
                </a:lnTo>
                <a:lnTo>
                  <a:pt x="17836" y="895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23"/>
          <p:cNvSpPr txBox="1">
            <a:spLocks noGrp="1"/>
          </p:cNvSpPr>
          <p:nvPr>
            <p:ph type="body" idx="1"/>
          </p:nvPr>
        </p:nvSpPr>
        <p:spPr>
          <a:xfrm>
            <a:off x="1146600" y="88925"/>
            <a:ext cx="6850800" cy="819900"/>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en" sz="2900"/>
              <a:t>MOBILITY ANALYSIS OF WATT’S LINKAGE</a:t>
            </a:r>
            <a:endParaRPr sz="2900"/>
          </a:p>
        </p:txBody>
      </p:sp>
      <p:sp>
        <p:nvSpPr>
          <p:cNvPr id="635" name="Google Shape;635;p23"/>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636" name="Google Shape;636;p23"/>
          <p:cNvSpPr txBox="1"/>
          <p:nvPr/>
        </p:nvSpPr>
        <p:spPr>
          <a:xfrm>
            <a:off x="1473750" y="908825"/>
            <a:ext cx="6196500" cy="726300"/>
          </a:xfrm>
          <a:prstGeom prst="rect">
            <a:avLst/>
          </a:prstGeom>
          <a:noFill/>
          <a:ln w="19050" cap="flat" cmpd="sng">
            <a:solidFill>
              <a:srgbClr val="9900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2000">
                <a:latin typeface="Dosis"/>
                <a:ea typeface="Dosis"/>
                <a:cs typeface="Dosis"/>
                <a:sym typeface="Dosis"/>
              </a:rPr>
              <a:t>“The Mobility of a chain is defined as the number of degrees of freedom of the chain”</a:t>
            </a:r>
            <a:endParaRPr sz="2000">
              <a:latin typeface="Dosis"/>
              <a:ea typeface="Dosis"/>
              <a:cs typeface="Dosis"/>
              <a:sym typeface="Dosis"/>
            </a:endParaRPr>
          </a:p>
        </p:txBody>
      </p:sp>
      <p:sp>
        <p:nvSpPr>
          <p:cNvPr id="637" name="Google Shape;637;p23"/>
          <p:cNvSpPr txBox="1"/>
          <p:nvPr/>
        </p:nvSpPr>
        <p:spPr>
          <a:xfrm>
            <a:off x="1473750" y="1692888"/>
            <a:ext cx="3403200" cy="1670400"/>
          </a:xfrm>
          <a:prstGeom prst="rect">
            <a:avLst/>
          </a:prstGeom>
          <a:noFill/>
          <a:ln w="19050" cap="flat" cmpd="sng">
            <a:solidFill>
              <a:srgbClr val="9900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700">
                <a:latin typeface="Dosis"/>
                <a:ea typeface="Dosis"/>
                <a:cs typeface="Dosis"/>
                <a:sym typeface="Dosis"/>
              </a:rPr>
              <a:t>The Mobility is given by the formula</a:t>
            </a:r>
            <a:endParaRPr sz="1700">
              <a:latin typeface="Dosis"/>
              <a:ea typeface="Dosis"/>
              <a:cs typeface="Dosis"/>
              <a:sym typeface="Dosis"/>
            </a:endParaRPr>
          </a:p>
          <a:p>
            <a:pPr marL="0" lvl="0" indent="0" algn="l" rtl="0">
              <a:spcBef>
                <a:spcPts val="0"/>
              </a:spcBef>
              <a:spcAft>
                <a:spcPts val="0"/>
              </a:spcAft>
              <a:buNone/>
            </a:pPr>
            <a:r>
              <a:rPr lang="en" sz="1700">
                <a:latin typeface="Dosis"/>
                <a:ea typeface="Dosis"/>
                <a:cs typeface="Dosis"/>
                <a:sym typeface="Dosis"/>
              </a:rPr>
              <a:t>m = 3(n-1) - 2j</a:t>
            </a:r>
            <a:endParaRPr sz="1700">
              <a:latin typeface="Dosis"/>
              <a:ea typeface="Dosis"/>
              <a:cs typeface="Dosis"/>
              <a:sym typeface="Dosis"/>
            </a:endParaRPr>
          </a:p>
          <a:p>
            <a:pPr marL="0" lvl="0" indent="0" algn="l" rtl="0">
              <a:spcBef>
                <a:spcPts val="0"/>
              </a:spcBef>
              <a:spcAft>
                <a:spcPts val="0"/>
              </a:spcAft>
              <a:buNone/>
            </a:pPr>
            <a:r>
              <a:rPr lang="en" sz="1700">
                <a:latin typeface="Dosis"/>
                <a:ea typeface="Dosis"/>
                <a:cs typeface="Dosis"/>
                <a:sym typeface="Dosis"/>
              </a:rPr>
              <a:t>Where,</a:t>
            </a:r>
            <a:endParaRPr sz="1700">
              <a:latin typeface="Dosis"/>
              <a:ea typeface="Dosis"/>
              <a:cs typeface="Dosis"/>
              <a:sym typeface="Dosis"/>
            </a:endParaRPr>
          </a:p>
          <a:p>
            <a:pPr marL="0" lvl="0" indent="0" algn="l" rtl="0">
              <a:spcBef>
                <a:spcPts val="0"/>
              </a:spcBef>
              <a:spcAft>
                <a:spcPts val="0"/>
              </a:spcAft>
              <a:buNone/>
            </a:pPr>
            <a:r>
              <a:rPr lang="en" sz="1700">
                <a:latin typeface="Dosis"/>
                <a:ea typeface="Dosis"/>
                <a:cs typeface="Dosis"/>
                <a:sym typeface="Dosis"/>
              </a:rPr>
              <a:t>n - Number of links </a:t>
            </a:r>
            <a:endParaRPr sz="1700">
              <a:latin typeface="Dosis"/>
              <a:ea typeface="Dosis"/>
              <a:cs typeface="Dosis"/>
              <a:sym typeface="Dosis"/>
            </a:endParaRPr>
          </a:p>
          <a:p>
            <a:pPr marL="0" lvl="0" indent="0" algn="l" rtl="0">
              <a:spcBef>
                <a:spcPts val="0"/>
              </a:spcBef>
              <a:spcAft>
                <a:spcPts val="0"/>
              </a:spcAft>
              <a:buNone/>
            </a:pPr>
            <a:r>
              <a:rPr lang="en" sz="1700">
                <a:latin typeface="Dosis"/>
                <a:ea typeface="Dosis"/>
                <a:cs typeface="Dosis"/>
                <a:sym typeface="Dosis"/>
              </a:rPr>
              <a:t>j - Number of joints</a:t>
            </a:r>
            <a:endParaRPr sz="1700">
              <a:latin typeface="Dosis"/>
              <a:ea typeface="Dosis"/>
              <a:cs typeface="Dosis"/>
              <a:sym typeface="Dosis"/>
            </a:endParaRPr>
          </a:p>
          <a:p>
            <a:pPr marL="0" lvl="0" indent="0" algn="l" rtl="0">
              <a:spcBef>
                <a:spcPts val="0"/>
              </a:spcBef>
              <a:spcAft>
                <a:spcPts val="0"/>
              </a:spcAft>
              <a:buNone/>
            </a:pPr>
            <a:r>
              <a:rPr lang="en" sz="1700">
                <a:latin typeface="Dosis"/>
                <a:ea typeface="Dosis"/>
                <a:cs typeface="Dosis"/>
                <a:sym typeface="Dosis"/>
              </a:rPr>
              <a:t>m - Mobility of linkage</a:t>
            </a:r>
            <a:endParaRPr sz="1700">
              <a:latin typeface="Dosis"/>
              <a:ea typeface="Dosis"/>
              <a:cs typeface="Dosis"/>
              <a:sym typeface="Dosis"/>
            </a:endParaRPr>
          </a:p>
        </p:txBody>
      </p:sp>
      <p:sp>
        <p:nvSpPr>
          <p:cNvPr id="638" name="Google Shape;638;p23"/>
          <p:cNvSpPr txBox="1"/>
          <p:nvPr/>
        </p:nvSpPr>
        <p:spPr>
          <a:xfrm>
            <a:off x="1473750" y="3421075"/>
            <a:ext cx="6196500" cy="12282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700">
                <a:latin typeface="Dosis"/>
                <a:ea typeface="Dosis"/>
                <a:cs typeface="Dosis"/>
                <a:sym typeface="Dosis"/>
              </a:rPr>
              <a:t>Since Watt’s Linkage is a Four Bar mechanism, the number of links n=4</a:t>
            </a:r>
            <a:endParaRPr sz="1700">
              <a:latin typeface="Dosis"/>
              <a:ea typeface="Dosis"/>
              <a:cs typeface="Dosis"/>
              <a:sym typeface="Dosis"/>
            </a:endParaRPr>
          </a:p>
          <a:p>
            <a:pPr marL="0" lvl="0" indent="0" algn="l" rtl="0">
              <a:spcBef>
                <a:spcPts val="0"/>
              </a:spcBef>
              <a:spcAft>
                <a:spcPts val="0"/>
              </a:spcAft>
              <a:buNone/>
            </a:pPr>
            <a:r>
              <a:rPr lang="en" sz="1700">
                <a:latin typeface="Dosis"/>
                <a:ea typeface="Dosis"/>
                <a:cs typeface="Dosis"/>
                <a:sym typeface="Dosis"/>
              </a:rPr>
              <a:t>Total Number of Joints j=4 </a:t>
            </a:r>
            <a:endParaRPr sz="1700">
              <a:latin typeface="Dosis"/>
              <a:ea typeface="Dosis"/>
              <a:cs typeface="Dosis"/>
              <a:sym typeface="Dosis"/>
            </a:endParaRPr>
          </a:p>
          <a:p>
            <a:pPr marL="0" lvl="0" indent="0" algn="l" rtl="0">
              <a:spcBef>
                <a:spcPts val="0"/>
              </a:spcBef>
              <a:spcAft>
                <a:spcPts val="0"/>
              </a:spcAft>
              <a:buNone/>
            </a:pPr>
            <a:r>
              <a:rPr lang="en" sz="1700">
                <a:latin typeface="Dosis"/>
                <a:ea typeface="Dosis"/>
                <a:cs typeface="Dosis"/>
                <a:sym typeface="Dosis"/>
              </a:rPr>
              <a:t>                                              m = 3(4-1) - (2 x 4) =  1</a:t>
            </a:r>
            <a:endParaRPr sz="1600" b="1">
              <a:latin typeface="Dosis"/>
              <a:ea typeface="Dosis"/>
              <a:cs typeface="Dosis"/>
              <a:sym typeface="Dosis"/>
            </a:endParaRPr>
          </a:p>
          <a:p>
            <a:pPr marL="0" lvl="0" indent="0" algn="l" rtl="0">
              <a:spcBef>
                <a:spcPts val="0"/>
              </a:spcBef>
              <a:spcAft>
                <a:spcPts val="0"/>
              </a:spcAft>
              <a:buNone/>
            </a:pPr>
            <a:r>
              <a:rPr lang="en" sz="1700">
                <a:latin typeface="Dosis"/>
                <a:ea typeface="Dosis"/>
                <a:cs typeface="Dosis"/>
                <a:sym typeface="Dosis"/>
              </a:rPr>
              <a:t>Hence the mobility or the degree of freedom of Watt’s Linkage is 1</a:t>
            </a:r>
            <a:endParaRPr sz="1700">
              <a:latin typeface="Dosis"/>
              <a:ea typeface="Dosis"/>
              <a:cs typeface="Dosis"/>
              <a:sym typeface="Dosis"/>
            </a:endParaRPr>
          </a:p>
          <a:p>
            <a:pPr marL="0" lvl="0" indent="0" algn="l" rtl="0">
              <a:spcBef>
                <a:spcPts val="0"/>
              </a:spcBef>
              <a:spcAft>
                <a:spcPts val="0"/>
              </a:spcAft>
              <a:buNone/>
            </a:pPr>
            <a:endParaRPr sz="1600">
              <a:latin typeface="Dosis"/>
              <a:ea typeface="Dosis"/>
              <a:cs typeface="Dosis"/>
              <a:sym typeface="Dosis"/>
            </a:endParaRPr>
          </a:p>
          <a:p>
            <a:pPr marL="0" lvl="0" indent="0" algn="l" rtl="0">
              <a:spcBef>
                <a:spcPts val="0"/>
              </a:spcBef>
              <a:spcAft>
                <a:spcPts val="0"/>
              </a:spcAft>
              <a:buNone/>
            </a:pPr>
            <a:endParaRPr sz="1600">
              <a:latin typeface="Dosis"/>
              <a:ea typeface="Dosis"/>
              <a:cs typeface="Dosis"/>
              <a:sym typeface="Dosis"/>
            </a:endParaRPr>
          </a:p>
        </p:txBody>
      </p:sp>
      <p:pic>
        <p:nvPicPr>
          <p:cNvPr id="639" name="Google Shape;639;p23"/>
          <p:cNvPicPr preferRelativeResize="0"/>
          <p:nvPr/>
        </p:nvPicPr>
        <p:blipFill rotWithShape="1">
          <a:blip r:embed="rId3">
            <a:alphaModFix/>
          </a:blip>
          <a:srcRect r="-462"/>
          <a:stretch/>
        </p:blipFill>
        <p:spPr>
          <a:xfrm>
            <a:off x="4921800" y="1692925"/>
            <a:ext cx="2748450" cy="1670325"/>
          </a:xfrm>
          <a:prstGeom prst="rect">
            <a:avLst/>
          </a:prstGeom>
          <a:noFill/>
          <a:ln w="19050" cap="flat" cmpd="sng">
            <a:solidFill>
              <a:srgbClr val="000000"/>
            </a:solidFill>
            <a:prstDash val="solid"/>
            <a:round/>
            <a:headEnd type="none" w="sm" len="sm"/>
            <a:tailEnd type="none" w="sm" len="sm"/>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24"/>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Linkage Analysis</a:t>
            </a:r>
            <a:endParaRPr sz="3000"/>
          </a:p>
        </p:txBody>
      </p:sp>
      <p:sp>
        <p:nvSpPr>
          <p:cNvPr id="645" name="Google Shape;645;p24"/>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13</a:t>
            </a:fld>
            <a:endParaRPr/>
          </a:p>
        </p:txBody>
      </p:sp>
      <p:sp>
        <p:nvSpPr>
          <p:cNvPr id="646" name="Google Shape;646;p24"/>
          <p:cNvSpPr txBox="1"/>
          <p:nvPr/>
        </p:nvSpPr>
        <p:spPr>
          <a:xfrm>
            <a:off x="3624325" y="1185425"/>
            <a:ext cx="3694800" cy="3747300"/>
          </a:xfrm>
          <a:prstGeom prst="rect">
            <a:avLst/>
          </a:prstGeom>
          <a:noFill/>
          <a:ln w="19050" cap="flat" cmpd="sng">
            <a:solidFill>
              <a:srgbClr val="9900FF"/>
            </a:solidFill>
            <a:prstDash val="solid"/>
            <a:round/>
            <a:headEnd type="none" w="sm" len="sm"/>
            <a:tailEnd type="none" w="sm" len="sm"/>
          </a:ln>
        </p:spPr>
        <p:txBody>
          <a:bodyPr spcFirstLastPara="1" wrap="square" lIns="91425" tIns="91425" rIns="91425" bIns="91425" anchor="t" anchorCtr="0">
            <a:noAutofit/>
          </a:bodyPr>
          <a:lstStyle/>
          <a:p>
            <a:pPr marL="457200" lvl="0" indent="-330200" algn="l" rtl="0">
              <a:spcBef>
                <a:spcPts val="0"/>
              </a:spcBef>
              <a:spcAft>
                <a:spcPts val="0"/>
              </a:spcAft>
              <a:buSzPts val="1600"/>
              <a:buFont typeface="Dosis"/>
              <a:buChar char="✘"/>
            </a:pPr>
            <a:r>
              <a:rPr lang="en" sz="1600">
                <a:latin typeface="Dosis"/>
                <a:ea typeface="Dosis"/>
                <a:cs typeface="Dosis"/>
                <a:sym typeface="Dosis"/>
              </a:rPr>
              <a:t>A pictorial representation of Watts Linkage is given here. No link in the watts linkage rotates for more than 360 degrees, unlike the Chebyshev Linkage.</a:t>
            </a:r>
            <a:endParaRPr sz="1600">
              <a:latin typeface="Dosis"/>
              <a:ea typeface="Dosis"/>
              <a:cs typeface="Dosis"/>
              <a:sym typeface="Dosis"/>
            </a:endParaRPr>
          </a:p>
          <a:p>
            <a:pPr marL="457200" lvl="0" indent="0" algn="l" rtl="0">
              <a:spcBef>
                <a:spcPts val="0"/>
              </a:spcBef>
              <a:spcAft>
                <a:spcPts val="0"/>
              </a:spcAft>
              <a:buNone/>
            </a:pPr>
            <a:endParaRPr sz="1600">
              <a:latin typeface="Dosis"/>
              <a:ea typeface="Dosis"/>
              <a:cs typeface="Dosis"/>
              <a:sym typeface="Dosis"/>
            </a:endParaRPr>
          </a:p>
          <a:p>
            <a:pPr marL="457200" lvl="0" indent="-330200" algn="l" rtl="0">
              <a:spcBef>
                <a:spcPts val="0"/>
              </a:spcBef>
              <a:spcAft>
                <a:spcPts val="0"/>
              </a:spcAft>
              <a:buSzPts val="1600"/>
              <a:buFont typeface="Dosis"/>
              <a:buChar char="✘"/>
            </a:pPr>
            <a:r>
              <a:rPr lang="en" sz="1600">
                <a:latin typeface="Dosis"/>
                <a:ea typeface="Dosis"/>
                <a:cs typeface="Dosis"/>
                <a:sym typeface="Dosis"/>
              </a:rPr>
              <a:t>The crank or the coupler is the driver in the Watts Linkage. The output is obtained from the point M located in the middle of the coupler as shown in the figure.</a:t>
            </a:r>
            <a:endParaRPr sz="1600">
              <a:latin typeface="Dosis"/>
              <a:ea typeface="Dosis"/>
              <a:cs typeface="Dosis"/>
              <a:sym typeface="Dosis"/>
            </a:endParaRPr>
          </a:p>
          <a:p>
            <a:pPr marL="457200" lvl="0" indent="0" algn="l" rtl="0">
              <a:spcBef>
                <a:spcPts val="0"/>
              </a:spcBef>
              <a:spcAft>
                <a:spcPts val="0"/>
              </a:spcAft>
              <a:buNone/>
            </a:pPr>
            <a:r>
              <a:rPr lang="en" sz="1600">
                <a:latin typeface="Dosis"/>
                <a:ea typeface="Dosis"/>
                <a:cs typeface="Dosis"/>
                <a:sym typeface="Dosis"/>
              </a:rPr>
              <a:t> </a:t>
            </a:r>
            <a:endParaRPr sz="1600">
              <a:latin typeface="Dosis"/>
              <a:ea typeface="Dosis"/>
              <a:cs typeface="Dosis"/>
              <a:sym typeface="Dosis"/>
            </a:endParaRPr>
          </a:p>
          <a:p>
            <a:pPr marL="457200" lvl="0" indent="-330200" algn="l" rtl="0">
              <a:spcBef>
                <a:spcPts val="0"/>
              </a:spcBef>
              <a:spcAft>
                <a:spcPts val="0"/>
              </a:spcAft>
              <a:buSzPts val="1600"/>
              <a:buFont typeface="Dosis"/>
              <a:buChar char="✘"/>
            </a:pPr>
            <a:r>
              <a:rPr lang="en" sz="1600">
                <a:latin typeface="Dosis"/>
                <a:ea typeface="Dosis"/>
                <a:cs typeface="Dosis"/>
                <a:sym typeface="Dosis"/>
              </a:rPr>
              <a:t>Since its a triple rocker, we have       L2+L0 &gt; L1+L3</a:t>
            </a:r>
            <a:endParaRPr sz="1600">
              <a:latin typeface="Dosis"/>
              <a:ea typeface="Dosis"/>
              <a:cs typeface="Dosis"/>
              <a:sym typeface="Dosis"/>
            </a:endParaRPr>
          </a:p>
        </p:txBody>
      </p:sp>
      <p:pic>
        <p:nvPicPr>
          <p:cNvPr id="647" name="Google Shape;647;p24"/>
          <p:cNvPicPr preferRelativeResize="0"/>
          <p:nvPr/>
        </p:nvPicPr>
        <p:blipFill>
          <a:blip r:embed="rId3">
            <a:alphaModFix/>
          </a:blip>
          <a:stretch>
            <a:fillRect/>
          </a:stretch>
        </p:blipFill>
        <p:spPr>
          <a:xfrm>
            <a:off x="687650" y="1185425"/>
            <a:ext cx="2824900" cy="2171375"/>
          </a:xfrm>
          <a:prstGeom prst="rect">
            <a:avLst/>
          </a:prstGeom>
          <a:noFill/>
          <a:ln w="19050" cap="flat" cmpd="sng">
            <a:solidFill>
              <a:schemeClr val="dk2"/>
            </a:solidFill>
            <a:prstDash val="solid"/>
            <a:round/>
            <a:headEnd type="none" w="sm" len="sm"/>
            <a:tailEnd type="none" w="sm" len="sm"/>
          </a:ln>
        </p:spPr>
      </p:pic>
      <p:sp>
        <p:nvSpPr>
          <p:cNvPr id="648" name="Google Shape;648;p24"/>
          <p:cNvSpPr txBox="1"/>
          <p:nvPr/>
        </p:nvSpPr>
        <p:spPr>
          <a:xfrm>
            <a:off x="713250" y="3485925"/>
            <a:ext cx="2799300" cy="14466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Dosis"/>
                <a:ea typeface="Dosis"/>
                <a:cs typeface="Dosis"/>
                <a:sym typeface="Dosis"/>
              </a:rPr>
              <a:t>The Links are denoted as follows:</a:t>
            </a:r>
            <a:endParaRPr>
              <a:latin typeface="Dosis"/>
              <a:ea typeface="Dosis"/>
              <a:cs typeface="Dosis"/>
              <a:sym typeface="Dosis"/>
            </a:endParaRPr>
          </a:p>
          <a:p>
            <a:pPr marL="0" lvl="0" indent="0" algn="l" rtl="0">
              <a:spcBef>
                <a:spcPts val="0"/>
              </a:spcBef>
              <a:spcAft>
                <a:spcPts val="0"/>
              </a:spcAft>
              <a:buNone/>
            </a:pPr>
            <a:r>
              <a:rPr lang="en">
                <a:latin typeface="Dosis"/>
                <a:ea typeface="Dosis"/>
                <a:cs typeface="Dosis"/>
                <a:sym typeface="Dosis"/>
              </a:rPr>
              <a:t>Fixed Link (Longest)         :           L0</a:t>
            </a:r>
            <a:endParaRPr>
              <a:latin typeface="Dosis"/>
              <a:ea typeface="Dosis"/>
              <a:cs typeface="Dosis"/>
              <a:sym typeface="Dosis"/>
            </a:endParaRPr>
          </a:p>
          <a:p>
            <a:pPr marL="0" lvl="0" indent="0" algn="l" rtl="0">
              <a:spcBef>
                <a:spcPts val="0"/>
              </a:spcBef>
              <a:spcAft>
                <a:spcPts val="0"/>
              </a:spcAft>
              <a:buNone/>
            </a:pPr>
            <a:r>
              <a:rPr lang="en">
                <a:latin typeface="Dosis"/>
                <a:ea typeface="Dosis"/>
                <a:cs typeface="Dosis"/>
                <a:sym typeface="Dosis"/>
              </a:rPr>
              <a:t>Driver Link                           :           L1</a:t>
            </a:r>
            <a:endParaRPr>
              <a:latin typeface="Dosis"/>
              <a:ea typeface="Dosis"/>
              <a:cs typeface="Dosis"/>
              <a:sym typeface="Dosis"/>
            </a:endParaRPr>
          </a:p>
          <a:p>
            <a:pPr marL="0" lvl="0" indent="0" algn="l" rtl="0">
              <a:spcBef>
                <a:spcPts val="0"/>
              </a:spcBef>
              <a:spcAft>
                <a:spcPts val="0"/>
              </a:spcAft>
              <a:buNone/>
            </a:pPr>
            <a:r>
              <a:rPr lang="en">
                <a:latin typeface="Dosis"/>
                <a:ea typeface="Dosis"/>
                <a:cs typeface="Dosis"/>
                <a:sym typeface="Dosis"/>
              </a:rPr>
              <a:t>Coupler Link (Shortest)   :           L2</a:t>
            </a:r>
            <a:endParaRPr>
              <a:latin typeface="Dosis"/>
              <a:ea typeface="Dosis"/>
              <a:cs typeface="Dosis"/>
              <a:sym typeface="Dosis"/>
            </a:endParaRPr>
          </a:p>
          <a:p>
            <a:pPr marL="0" lvl="0" indent="0" algn="l" rtl="0">
              <a:spcBef>
                <a:spcPts val="0"/>
              </a:spcBef>
              <a:spcAft>
                <a:spcPts val="0"/>
              </a:spcAft>
              <a:buNone/>
            </a:pPr>
            <a:r>
              <a:rPr lang="en">
                <a:latin typeface="Dosis"/>
                <a:ea typeface="Dosis"/>
                <a:cs typeface="Dosis"/>
                <a:sym typeface="Dosis"/>
              </a:rPr>
              <a:t>Follower Link                      :           L3</a:t>
            </a:r>
            <a:endParaRPr>
              <a:latin typeface="Dosis"/>
              <a:ea typeface="Dosis"/>
              <a:cs typeface="Dosis"/>
              <a:sym typeface="Dosis"/>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25"/>
          <p:cNvSpPr txBox="1">
            <a:spLocks noGrp="1"/>
          </p:cNvSpPr>
          <p:nvPr>
            <p:ph type="title"/>
          </p:nvPr>
        </p:nvSpPr>
        <p:spPr>
          <a:xfrm>
            <a:off x="747925" y="552525"/>
            <a:ext cx="7148100" cy="52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500"/>
              <a:t>LINK LENGTH LIMITATION FOR WATT’S LINKAGE</a:t>
            </a:r>
            <a:endParaRPr sz="2500"/>
          </a:p>
        </p:txBody>
      </p:sp>
      <p:sp>
        <p:nvSpPr>
          <p:cNvPr id="654" name="Google Shape;654;p25"/>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14</a:t>
            </a:fld>
            <a:endParaRPr/>
          </a:p>
        </p:txBody>
      </p:sp>
      <p:sp>
        <p:nvSpPr>
          <p:cNvPr id="655" name="Google Shape;655;p25"/>
          <p:cNvSpPr txBox="1"/>
          <p:nvPr/>
        </p:nvSpPr>
        <p:spPr>
          <a:xfrm>
            <a:off x="3968150" y="1285925"/>
            <a:ext cx="3837600" cy="95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latin typeface="Dosis"/>
                <a:ea typeface="Dosis"/>
                <a:cs typeface="Dosis"/>
                <a:sym typeface="Dosis"/>
              </a:rPr>
              <a:t>Condition 3:</a:t>
            </a:r>
            <a:endParaRPr sz="1500">
              <a:latin typeface="Dosis"/>
              <a:ea typeface="Dosis"/>
              <a:cs typeface="Dosis"/>
              <a:sym typeface="Dosis"/>
            </a:endParaRPr>
          </a:p>
          <a:p>
            <a:pPr marL="457200" lvl="0" indent="-317500" algn="l" rtl="0">
              <a:spcBef>
                <a:spcPts val="0"/>
              </a:spcBef>
              <a:spcAft>
                <a:spcPts val="0"/>
              </a:spcAft>
              <a:buSzPts val="1400"/>
              <a:buFont typeface="Dosis"/>
              <a:buChar char="✘"/>
            </a:pPr>
            <a:r>
              <a:rPr lang="en">
                <a:latin typeface="Dosis"/>
                <a:ea typeface="Dosis"/>
                <a:cs typeface="Dosis"/>
                <a:sym typeface="Dosis"/>
              </a:rPr>
              <a:t>If Condition 1 is satisfied and links L1 and L3 are equal</a:t>
            </a:r>
            <a:endParaRPr>
              <a:latin typeface="Dosis"/>
              <a:ea typeface="Dosis"/>
              <a:cs typeface="Dosis"/>
              <a:sym typeface="Dosis"/>
            </a:endParaRPr>
          </a:p>
          <a:p>
            <a:pPr marL="457200" lvl="0" indent="0" algn="l" rtl="0">
              <a:spcBef>
                <a:spcPts val="0"/>
              </a:spcBef>
              <a:spcAft>
                <a:spcPts val="0"/>
              </a:spcAft>
              <a:buNone/>
            </a:pPr>
            <a:r>
              <a:rPr lang="en">
                <a:latin typeface="Dosis"/>
                <a:ea typeface="Dosis"/>
                <a:cs typeface="Dosis"/>
                <a:sym typeface="Dosis"/>
              </a:rPr>
              <a:t>From the Non-Grashof’s Conditions.</a:t>
            </a:r>
            <a:endParaRPr>
              <a:latin typeface="Dosis"/>
              <a:ea typeface="Dosis"/>
              <a:cs typeface="Dosis"/>
              <a:sym typeface="Dosis"/>
            </a:endParaRPr>
          </a:p>
        </p:txBody>
      </p:sp>
      <p:pic>
        <p:nvPicPr>
          <p:cNvPr id="656" name="Google Shape;656;p25"/>
          <p:cNvPicPr preferRelativeResize="0"/>
          <p:nvPr/>
        </p:nvPicPr>
        <p:blipFill>
          <a:blip r:embed="rId3">
            <a:alphaModFix/>
          </a:blip>
          <a:stretch>
            <a:fillRect/>
          </a:stretch>
        </p:blipFill>
        <p:spPr>
          <a:xfrm>
            <a:off x="4550775" y="2313225"/>
            <a:ext cx="1316025" cy="1444750"/>
          </a:xfrm>
          <a:prstGeom prst="rect">
            <a:avLst/>
          </a:prstGeom>
          <a:noFill/>
          <a:ln>
            <a:noFill/>
          </a:ln>
        </p:spPr>
      </p:pic>
      <p:sp>
        <p:nvSpPr>
          <p:cNvPr id="657" name="Google Shape;657;p25"/>
          <p:cNvSpPr txBox="1"/>
          <p:nvPr/>
        </p:nvSpPr>
        <p:spPr>
          <a:xfrm>
            <a:off x="120700" y="2460463"/>
            <a:ext cx="3706800" cy="88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dirty="0">
                <a:latin typeface="Dosis"/>
                <a:ea typeface="Dosis"/>
                <a:cs typeface="Dosis"/>
                <a:sym typeface="Dosis"/>
              </a:rPr>
              <a:t>Condition 2:</a:t>
            </a:r>
            <a:endParaRPr sz="1500" dirty="0">
              <a:latin typeface="Dosis"/>
              <a:ea typeface="Dosis"/>
              <a:cs typeface="Dosis"/>
              <a:sym typeface="Dosis"/>
            </a:endParaRPr>
          </a:p>
          <a:p>
            <a:pPr marL="457200" lvl="0" indent="-330200" algn="l" rtl="0">
              <a:spcBef>
                <a:spcPts val="0"/>
              </a:spcBef>
              <a:spcAft>
                <a:spcPts val="0"/>
              </a:spcAft>
              <a:buSzPts val="1600"/>
              <a:buFont typeface="Dosis"/>
              <a:buChar char="✘"/>
            </a:pPr>
            <a:r>
              <a:rPr lang="en" sz="1600" dirty="0">
                <a:latin typeface="Dosis"/>
                <a:ea typeface="Dosis"/>
                <a:cs typeface="Dosis"/>
                <a:sym typeface="Dosis"/>
              </a:rPr>
              <a:t>L2+L0 &gt; L1+L3, ie. the mechanism has to be a non-grashof’s (s+l&gt;p+q)</a:t>
            </a:r>
            <a:endParaRPr dirty="0">
              <a:latin typeface="Dosis"/>
              <a:ea typeface="Dosis"/>
              <a:cs typeface="Dosis"/>
              <a:sym typeface="Dosis"/>
            </a:endParaRPr>
          </a:p>
        </p:txBody>
      </p:sp>
      <p:cxnSp>
        <p:nvCxnSpPr>
          <p:cNvPr id="658" name="Google Shape;658;p25"/>
          <p:cNvCxnSpPr/>
          <p:nvPr/>
        </p:nvCxnSpPr>
        <p:spPr>
          <a:xfrm flipH="1">
            <a:off x="3877850" y="1225575"/>
            <a:ext cx="30000" cy="2491500"/>
          </a:xfrm>
          <a:prstGeom prst="straightConnector1">
            <a:avLst/>
          </a:prstGeom>
          <a:noFill/>
          <a:ln w="9525" cap="flat" cmpd="sng">
            <a:solidFill>
              <a:schemeClr val="dk2"/>
            </a:solidFill>
            <a:prstDash val="solid"/>
            <a:round/>
            <a:headEnd type="none" w="med" len="med"/>
            <a:tailEnd type="none" w="med" len="med"/>
          </a:ln>
        </p:spPr>
      </p:cxnSp>
      <p:sp>
        <p:nvSpPr>
          <p:cNvPr id="659" name="Google Shape;659;p25"/>
          <p:cNvSpPr txBox="1"/>
          <p:nvPr/>
        </p:nvSpPr>
        <p:spPr>
          <a:xfrm>
            <a:off x="120700" y="1265763"/>
            <a:ext cx="3706800" cy="88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latin typeface="Dosis"/>
                <a:ea typeface="Dosis"/>
                <a:cs typeface="Dosis"/>
                <a:sym typeface="Dosis"/>
              </a:rPr>
              <a:t>Condition 1:</a:t>
            </a:r>
            <a:endParaRPr sz="1500">
              <a:latin typeface="Dosis"/>
              <a:ea typeface="Dosis"/>
              <a:cs typeface="Dosis"/>
              <a:sym typeface="Dosis"/>
            </a:endParaRPr>
          </a:p>
          <a:p>
            <a:pPr marL="457200" lvl="0" indent="-330200" algn="l" rtl="0">
              <a:spcBef>
                <a:spcPts val="0"/>
              </a:spcBef>
              <a:spcAft>
                <a:spcPts val="0"/>
              </a:spcAft>
              <a:buSzPts val="1600"/>
              <a:buFont typeface="Dosis"/>
              <a:buChar char="✘"/>
            </a:pPr>
            <a:r>
              <a:rPr lang="en" sz="1600">
                <a:latin typeface="Dosis"/>
                <a:ea typeface="Dosis"/>
                <a:cs typeface="Dosis"/>
                <a:sym typeface="Dosis"/>
              </a:rPr>
              <a:t>L0 &gt; L1+L3+L2, ie. the mechanism does not exist.</a:t>
            </a:r>
            <a:endParaRPr>
              <a:latin typeface="Dosis"/>
              <a:ea typeface="Dosis"/>
              <a:cs typeface="Dosis"/>
              <a:sym typeface="Dosis"/>
            </a:endParaRPr>
          </a:p>
        </p:txBody>
      </p:sp>
      <p:sp>
        <p:nvSpPr>
          <p:cNvPr id="660" name="Google Shape;660;p25"/>
          <p:cNvSpPr txBox="1"/>
          <p:nvPr/>
        </p:nvSpPr>
        <p:spPr>
          <a:xfrm>
            <a:off x="683150" y="3860325"/>
            <a:ext cx="6419400" cy="954300"/>
          </a:xfrm>
          <a:prstGeom prst="rect">
            <a:avLst/>
          </a:prstGeom>
          <a:noFill/>
          <a:ln w="19050" cap="flat" cmpd="sng">
            <a:solidFill>
              <a:srgbClr val="9900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Dosis"/>
                <a:ea typeface="Dosis"/>
                <a:cs typeface="Dosis"/>
                <a:sym typeface="Dosis"/>
              </a:rPr>
              <a:t>SIMULATION LIMITATION:</a:t>
            </a:r>
            <a:r>
              <a:rPr lang="en">
                <a:latin typeface="Dosis"/>
                <a:ea typeface="Dosis"/>
                <a:cs typeface="Dosis"/>
                <a:sym typeface="Dosis"/>
              </a:rPr>
              <a:t> An extra link length constraint was observed and required during computational analysis due to the manual interference in varying corresponding angles, which is given by: </a:t>
            </a:r>
            <a:endParaRPr>
              <a:latin typeface="Dosis"/>
              <a:ea typeface="Dosis"/>
              <a:cs typeface="Dosis"/>
              <a:sym typeface="Dosis"/>
            </a:endParaRPr>
          </a:p>
          <a:p>
            <a:pPr marL="0" lvl="0" indent="0" algn="l" rtl="0">
              <a:spcBef>
                <a:spcPts val="0"/>
              </a:spcBef>
              <a:spcAft>
                <a:spcPts val="0"/>
              </a:spcAft>
              <a:buNone/>
            </a:pPr>
            <a:r>
              <a:rPr lang="en">
                <a:latin typeface="Dosis"/>
                <a:ea typeface="Dosis"/>
                <a:cs typeface="Dosis"/>
                <a:sym typeface="Dosis"/>
              </a:rPr>
              <a:t>(L1 + L3)-(L0+L3) &gt; 3</a:t>
            </a:r>
            <a:endParaRPr>
              <a:latin typeface="Dosis"/>
              <a:ea typeface="Dosis"/>
              <a:cs typeface="Dosis"/>
              <a:sym typeface="Dosis"/>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26"/>
          <p:cNvSpPr txBox="1">
            <a:spLocks noGrp="1"/>
          </p:cNvSpPr>
          <p:nvPr>
            <p:ph type="title"/>
          </p:nvPr>
        </p:nvSpPr>
        <p:spPr>
          <a:xfrm>
            <a:off x="776525" y="419925"/>
            <a:ext cx="2749800" cy="69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100"/>
              <a:t>Angle Analysis</a:t>
            </a:r>
            <a:endParaRPr sz="3100"/>
          </a:p>
        </p:txBody>
      </p:sp>
      <p:sp>
        <p:nvSpPr>
          <p:cNvPr id="666" name="Google Shape;666;p26"/>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15</a:t>
            </a:fld>
            <a:endParaRPr/>
          </a:p>
        </p:txBody>
      </p:sp>
      <p:sp>
        <p:nvSpPr>
          <p:cNvPr id="667" name="Google Shape;667;p26"/>
          <p:cNvSpPr txBox="1"/>
          <p:nvPr/>
        </p:nvSpPr>
        <p:spPr>
          <a:xfrm>
            <a:off x="825275" y="1162750"/>
            <a:ext cx="2700900" cy="3277500"/>
          </a:xfrm>
          <a:prstGeom prst="rect">
            <a:avLst/>
          </a:prstGeom>
          <a:noFill/>
          <a:ln w="19050" cap="flat" cmpd="sng">
            <a:solidFill>
              <a:srgbClr val="FF00FF"/>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500">
                <a:latin typeface="Dosis"/>
                <a:ea typeface="Dosis"/>
                <a:cs typeface="Dosis"/>
                <a:sym typeface="Dosis"/>
              </a:rPr>
              <a:t>The calculation of the limitation angle is done using cosine law. </a:t>
            </a:r>
            <a:r>
              <a:rPr lang="en" sz="1500">
                <a:solidFill>
                  <a:srgbClr val="333333"/>
                </a:solidFill>
                <a:latin typeface="Dosis"/>
                <a:ea typeface="Dosis"/>
                <a:cs typeface="Dosis"/>
                <a:sym typeface="Dosis"/>
              </a:rPr>
              <a:t>The Law of Cosines (also called the Cosine Rule) says: </a:t>
            </a:r>
            <a:endParaRPr sz="1500">
              <a:solidFill>
                <a:srgbClr val="333333"/>
              </a:solidFill>
              <a:latin typeface="Dosis"/>
              <a:ea typeface="Dosis"/>
              <a:cs typeface="Dosis"/>
              <a:sym typeface="Dosis"/>
            </a:endParaRPr>
          </a:p>
          <a:p>
            <a:pPr marL="0" lvl="0" indent="0" algn="ctr" rtl="0">
              <a:lnSpc>
                <a:spcPct val="115000"/>
              </a:lnSpc>
              <a:spcBef>
                <a:spcPts val="1200"/>
              </a:spcBef>
              <a:spcAft>
                <a:spcPts val="0"/>
              </a:spcAft>
              <a:buNone/>
            </a:pPr>
            <a:r>
              <a:rPr lang="en" sz="1500">
                <a:latin typeface="Dosis"/>
                <a:ea typeface="Dosis"/>
                <a:cs typeface="Dosis"/>
                <a:sym typeface="Dosis"/>
              </a:rPr>
              <a:t>c</a:t>
            </a:r>
            <a:r>
              <a:rPr lang="en" sz="1500" baseline="30000">
                <a:latin typeface="Dosis"/>
                <a:ea typeface="Dosis"/>
                <a:cs typeface="Dosis"/>
                <a:sym typeface="Dosis"/>
              </a:rPr>
              <a:t>2</a:t>
            </a:r>
            <a:r>
              <a:rPr lang="en" sz="1500">
                <a:latin typeface="Dosis"/>
                <a:ea typeface="Dosis"/>
                <a:cs typeface="Dosis"/>
                <a:sym typeface="Dosis"/>
              </a:rPr>
              <a:t> = a</a:t>
            </a:r>
            <a:r>
              <a:rPr lang="en" sz="1500" baseline="30000">
                <a:latin typeface="Dosis"/>
                <a:ea typeface="Dosis"/>
                <a:cs typeface="Dosis"/>
                <a:sym typeface="Dosis"/>
              </a:rPr>
              <a:t>2</a:t>
            </a:r>
            <a:r>
              <a:rPr lang="en" sz="1500">
                <a:latin typeface="Dosis"/>
                <a:ea typeface="Dosis"/>
                <a:cs typeface="Dosis"/>
                <a:sym typeface="Dosis"/>
              </a:rPr>
              <a:t> + b</a:t>
            </a:r>
            <a:r>
              <a:rPr lang="en" sz="1500" baseline="30000">
                <a:latin typeface="Dosis"/>
                <a:ea typeface="Dosis"/>
                <a:cs typeface="Dosis"/>
                <a:sym typeface="Dosis"/>
              </a:rPr>
              <a:t>2</a:t>
            </a:r>
            <a:r>
              <a:rPr lang="en" sz="1500">
                <a:latin typeface="Dosis"/>
                <a:ea typeface="Dosis"/>
                <a:cs typeface="Dosis"/>
                <a:sym typeface="Dosis"/>
              </a:rPr>
              <a:t> − 2ab cos(C)</a:t>
            </a:r>
            <a:endParaRPr sz="1500">
              <a:latin typeface="Dosis"/>
              <a:ea typeface="Dosis"/>
              <a:cs typeface="Dosis"/>
              <a:sym typeface="Dosis"/>
            </a:endParaRPr>
          </a:p>
          <a:p>
            <a:pPr marL="0" lvl="0" indent="0" algn="l" rtl="0">
              <a:lnSpc>
                <a:spcPct val="115000"/>
              </a:lnSpc>
              <a:spcBef>
                <a:spcPts val="1200"/>
              </a:spcBef>
              <a:spcAft>
                <a:spcPts val="0"/>
              </a:spcAft>
              <a:buNone/>
            </a:pPr>
            <a:r>
              <a:rPr lang="en">
                <a:latin typeface="Dosis"/>
                <a:ea typeface="Dosis"/>
                <a:cs typeface="Dosis"/>
                <a:sym typeface="Dosis"/>
              </a:rPr>
              <a:t>In the case of a Watts linkage, There will be 2 cases of limitation angle-minimum angle condition and a maximum angle condition. Case for maximum angle condition as shown.</a:t>
            </a:r>
            <a:endParaRPr sz="1600">
              <a:latin typeface="Dosis"/>
              <a:ea typeface="Dosis"/>
              <a:cs typeface="Dosis"/>
              <a:sym typeface="Dosis"/>
            </a:endParaRPr>
          </a:p>
          <a:p>
            <a:pPr marL="0" lvl="0" indent="0" algn="ctr" rtl="0">
              <a:lnSpc>
                <a:spcPct val="115000"/>
              </a:lnSpc>
              <a:spcBef>
                <a:spcPts val="1200"/>
              </a:spcBef>
              <a:spcAft>
                <a:spcPts val="1200"/>
              </a:spcAft>
              <a:buNone/>
            </a:pPr>
            <a:endParaRPr sz="1500">
              <a:latin typeface="Dosis"/>
              <a:ea typeface="Dosis"/>
              <a:cs typeface="Dosis"/>
              <a:sym typeface="Dosis"/>
            </a:endParaRPr>
          </a:p>
        </p:txBody>
      </p:sp>
      <p:pic>
        <p:nvPicPr>
          <p:cNvPr id="668" name="Google Shape;668;p26"/>
          <p:cNvPicPr preferRelativeResize="0"/>
          <p:nvPr/>
        </p:nvPicPr>
        <p:blipFill>
          <a:blip r:embed="rId3">
            <a:alphaModFix/>
          </a:blip>
          <a:stretch>
            <a:fillRect/>
          </a:stretch>
        </p:blipFill>
        <p:spPr>
          <a:xfrm>
            <a:off x="3703525" y="1162750"/>
            <a:ext cx="3045226" cy="1646375"/>
          </a:xfrm>
          <a:prstGeom prst="rect">
            <a:avLst/>
          </a:prstGeom>
          <a:noFill/>
          <a:ln w="19050" cap="flat" cmpd="sng">
            <a:solidFill>
              <a:srgbClr val="FF0000"/>
            </a:solidFill>
            <a:prstDash val="solid"/>
            <a:round/>
            <a:headEnd type="none" w="sm" len="sm"/>
            <a:tailEnd type="none" w="sm" len="sm"/>
          </a:ln>
        </p:spPr>
      </p:pic>
      <p:pic>
        <p:nvPicPr>
          <p:cNvPr id="669" name="Google Shape;669;p26"/>
          <p:cNvPicPr preferRelativeResize="0"/>
          <p:nvPr/>
        </p:nvPicPr>
        <p:blipFill>
          <a:blip r:embed="rId4">
            <a:alphaModFix/>
          </a:blip>
          <a:stretch>
            <a:fillRect/>
          </a:stretch>
        </p:blipFill>
        <p:spPr>
          <a:xfrm>
            <a:off x="3703525" y="2918675"/>
            <a:ext cx="3045225" cy="1521575"/>
          </a:xfrm>
          <a:prstGeom prst="rect">
            <a:avLst/>
          </a:prstGeom>
          <a:noFill/>
          <a:ln w="19050" cap="flat" cmpd="sng">
            <a:solidFill>
              <a:srgbClr val="0000FF"/>
            </a:solidFill>
            <a:prstDash val="solid"/>
            <a:round/>
            <a:headEnd type="none" w="sm" len="sm"/>
            <a:tailEnd type="none" w="sm" len="sm"/>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27"/>
          <p:cNvSpPr txBox="1">
            <a:spLocks noGrp="1"/>
          </p:cNvSpPr>
          <p:nvPr>
            <p:ph type="body" idx="1"/>
          </p:nvPr>
        </p:nvSpPr>
        <p:spPr>
          <a:xfrm>
            <a:off x="699175" y="1252725"/>
            <a:ext cx="3771300" cy="3470100"/>
          </a:xfrm>
          <a:prstGeom prst="rect">
            <a:avLst/>
          </a:prstGeom>
          <a:ln w="19050" cap="flat" cmpd="sng">
            <a:solidFill>
              <a:srgbClr val="9900FF"/>
            </a:solidFill>
            <a:prstDash val="solid"/>
            <a:round/>
            <a:headEnd type="none" w="sm" len="sm"/>
            <a:tailEnd type="none" w="sm" len="sm"/>
          </a:ln>
        </p:spPr>
        <p:txBody>
          <a:bodyPr spcFirstLastPara="1" wrap="square" lIns="91425" tIns="91425" rIns="91425" bIns="91425" anchor="t" anchorCtr="0">
            <a:noAutofit/>
          </a:bodyPr>
          <a:lstStyle/>
          <a:p>
            <a:pPr marL="457200" lvl="0" indent="-323850" algn="l" rtl="0">
              <a:spcBef>
                <a:spcPts val="600"/>
              </a:spcBef>
              <a:spcAft>
                <a:spcPts val="0"/>
              </a:spcAft>
              <a:buSzPts val="1500"/>
              <a:buChar char="✘"/>
            </a:pPr>
            <a:r>
              <a:rPr lang="en" sz="1500"/>
              <a:t>P1: Coordinates of intersection of crank and fixed link.</a:t>
            </a:r>
            <a:endParaRPr sz="1500">
              <a:solidFill>
                <a:srgbClr val="228B22"/>
              </a:solidFill>
              <a:highlight>
                <a:srgbClr val="F7F7F7"/>
              </a:highlight>
            </a:endParaRPr>
          </a:p>
          <a:p>
            <a:pPr marL="457200" lvl="0" indent="-323850" algn="l" rtl="0">
              <a:spcBef>
                <a:spcPts val="0"/>
              </a:spcBef>
              <a:spcAft>
                <a:spcPts val="0"/>
              </a:spcAft>
              <a:buSzPts val="1500"/>
              <a:buChar char="✘"/>
            </a:pPr>
            <a:r>
              <a:rPr lang="en" sz="1500"/>
              <a:t>P2: Coordinates of intersection of crank and coupler.</a:t>
            </a:r>
            <a:endParaRPr sz="1500"/>
          </a:p>
          <a:p>
            <a:pPr marL="457200" lvl="0" indent="-323850" algn="l" rtl="0">
              <a:spcBef>
                <a:spcPts val="0"/>
              </a:spcBef>
              <a:spcAft>
                <a:spcPts val="0"/>
              </a:spcAft>
              <a:buSzPts val="1500"/>
              <a:buChar char="✘"/>
            </a:pPr>
            <a:r>
              <a:rPr lang="en" sz="1500"/>
              <a:t>P3: Coordinates of intersection of follower and coupler.</a:t>
            </a:r>
            <a:endParaRPr sz="1500"/>
          </a:p>
          <a:p>
            <a:pPr marL="457200" lvl="0" indent="-323850" algn="l" rtl="0">
              <a:spcBef>
                <a:spcPts val="0"/>
              </a:spcBef>
              <a:spcAft>
                <a:spcPts val="0"/>
              </a:spcAft>
              <a:buSzPts val="1500"/>
              <a:buChar char="✘"/>
            </a:pPr>
            <a:r>
              <a:rPr lang="en" sz="1500"/>
              <a:t>P4: Coordinates of intersection of follower and fixed link.</a:t>
            </a:r>
            <a:endParaRPr sz="1500"/>
          </a:p>
          <a:p>
            <a:pPr marL="457200" lvl="0" indent="-323850" algn="l" rtl="0">
              <a:spcBef>
                <a:spcPts val="0"/>
              </a:spcBef>
              <a:spcAft>
                <a:spcPts val="0"/>
              </a:spcAft>
              <a:buSzPts val="1500"/>
              <a:buChar char="✘"/>
            </a:pPr>
            <a:r>
              <a:rPr lang="en" sz="1500"/>
              <a:t>P5: Midpoint of the coupler link and the line of motion of our Watt’s linkage. The coordinates of the points are in the vector format.                                                  </a:t>
            </a:r>
            <a:endParaRPr sz="1500"/>
          </a:p>
        </p:txBody>
      </p:sp>
      <p:sp>
        <p:nvSpPr>
          <p:cNvPr id="675" name="Google Shape;675;p27"/>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16</a:t>
            </a:fld>
            <a:endParaRPr/>
          </a:p>
        </p:txBody>
      </p:sp>
      <p:pic>
        <p:nvPicPr>
          <p:cNvPr id="676" name="Google Shape;676;p27"/>
          <p:cNvPicPr preferRelativeResize="0"/>
          <p:nvPr/>
        </p:nvPicPr>
        <p:blipFill>
          <a:blip r:embed="rId3">
            <a:alphaModFix/>
          </a:blip>
          <a:stretch>
            <a:fillRect/>
          </a:stretch>
        </p:blipFill>
        <p:spPr>
          <a:xfrm>
            <a:off x="4556575" y="1252725"/>
            <a:ext cx="2750375" cy="1849450"/>
          </a:xfrm>
          <a:prstGeom prst="rect">
            <a:avLst/>
          </a:prstGeom>
          <a:noFill/>
          <a:ln w="19050" cap="flat" cmpd="sng">
            <a:solidFill>
              <a:srgbClr val="000000"/>
            </a:solidFill>
            <a:prstDash val="solid"/>
            <a:round/>
            <a:headEnd type="none" w="sm" len="sm"/>
            <a:tailEnd type="none" w="sm" len="sm"/>
          </a:ln>
        </p:spPr>
      </p:pic>
      <p:sp>
        <p:nvSpPr>
          <p:cNvPr id="677" name="Google Shape;677;p27"/>
          <p:cNvSpPr txBox="1">
            <a:spLocks noGrp="1"/>
          </p:cNvSpPr>
          <p:nvPr>
            <p:ph type="title"/>
          </p:nvPr>
        </p:nvSpPr>
        <p:spPr>
          <a:xfrm>
            <a:off x="639325" y="554625"/>
            <a:ext cx="7160100" cy="57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POSITION, VELOCITY AND ACCELERATION ANALYSIS</a:t>
            </a:r>
            <a:endParaRPr sz="2400"/>
          </a:p>
        </p:txBody>
      </p:sp>
      <p:pic>
        <p:nvPicPr>
          <p:cNvPr id="678" name="Google Shape;678;p27"/>
          <p:cNvPicPr preferRelativeResize="0"/>
          <p:nvPr/>
        </p:nvPicPr>
        <p:blipFill>
          <a:blip r:embed="rId4">
            <a:alphaModFix/>
          </a:blip>
          <a:stretch>
            <a:fillRect/>
          </a:stretch>
        </p:blipFill>
        <p:spPr>
          <a:xfrm>
            <a:off x="4556575" y="3171450"/>
            <a:ext cx="2750375" cy="1551375"/>
          </a:xfrm>
          <a:prstGeom prst="rect">
            <a:avLst/>
          </a:prstGeom>
          <a:noFill/>
          <a:ln w="19050" cap="flat" cmpd="sng">
            <a:solidFill>
              <a:srgbClr val="FF0000"/>
            </a:solidFill>
            <a:prstDash val="solid"/>
            <a:round/>
            <a:headEnd type="none" w="sm" len="sm"/>
            <a:tailEnd type="none" w="sm" len="sm"/>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28"/>
          <p:cNvSpPr txBox="1">
            <a:spLocks noGrp="1"/>
          </p:cNvSpPr>
          <p:nvPr>
            <p:ph type="body" idx="1"/>
          </p:nvPr>
        </p:nvSpPr>
        <p:spPr>
          <a:xfrm>
            <a:off x="747925" y="1127925"/>
            <a:ext cx="3294600" cy="3830700"/>
          </a:xfrm>
          <a:prstGeom prst="rect">
            <a:avLst/>
          </a:prstGeom>
          <a:ln w="19050" cap="flat" cmpd="sng">
            <a:solidFill>
              <a:srgbClr val="9900FF"/>
            </a:solidFill>
            <a:prstDash val="solid"/>
            <a:round/>
            <a:headEnd type="none" w="sm" len="sm"/>
            <a:tailEnd type="none" w="sm" len="sm"/>
          </a:ln>
        </p:spPr>
        <p:txBody>
          <a:bodyPr spcFirstLastPara="1" wrap="square" lIns="91425" tIns="91425" rIns="91425" bIns="91425" anchor="t" anchorCtr="0">
            <a:noAutofit/>
          </a:bodyPr>
          <a:lstStyle/>
          <a:p>
            <a:pPr marL="457200" lvl="0" indent="-317500" algn="l" rtl="0">
              <a:spcBef>
                <a:spcPts val="600"/>
              </a:spcBef>
              <a:spcAft>
                <a:spcPts val="0"/>
              </a:spcAft>
              <a:buSzPts val="1400"/>
              <a:buChar char="✘"/>
            </a:pPr>
            <a:r>
              <a:rPr lang="en" sz="1400"/>
              <a:t>When the simulation takes place, the resultant vector of the 4 links E is needed to be taken into consideration.</a:t>
            </a:r>
            <a:endParaRPr sz="1400"/>
          </a:p>
          <a:p>
            <a:pPr marL="457200" lvl="0" indent="0" algn="l" rtl="0">
              <a:spcBef>
                <a:spcPts val="600"/>
              </a:spcBef>
              <a:spcAft>
                <a:spcPts val="0"/>
              </a:spcAft>
              <a:buNone/>
            </a:pPr>
            <a:endParaRPr sz="1400"/>
          </a:p>
          <a:p>
            <a:pPr marL="457200" lvl="0" indent="-317500" algn="l" rtl="0">
              <a:spcBef>
                <a:spcPts val="600"/>
              </a:spcBef>
              <a:spcAft>
                <a:spcPts val="0"/>
              </a:spcAft>
              <a:buSzPts val="1400"/>
              <a:buChar char="✘"/>
            </a:pPr>
            <a:r>
              <a:rPr lang="en" sz="1400"/>
              <a:t>The angles made by the resultant vector E and the crank &amp; follower should also be taken into consideration as the change in the angles per time will help in easier simulation.</a:t>
            </a:r>
            <a:endParaRPr sz="1400"/>
          </a:p>
          <a:p>
            <a:pPr marL="457200" lvl="0" indent="0" algn="l" rtl="0">
              <a:spcBef>
                <a:spcPts val="600"/>
              </a:spcBef>
              <a:spcAft>
                <a:spcPts val="0"/>
              </a:spcAft>
              <a:buNone/>
            </a:pPr>
            <a:endParaRPr sz="1400"/>
          </a:p>
          <a:p>
            <a:pPr marL="457200" lvl="0" indent="-317500" algn="l" rtl="0">
              <a:spcBef>
                <a:spcPts val="600"/>
              </a:spcBef>
              <a:spcAft>
                <a:spcPts val="0"/>
              </a:spcAft>
              <a:buSzPts val="1400"/>
              <a:buChar char="✘"/>
            </a:pPr>
            <a:r>
              <a:rPr lang="en" sz="1400"/>
              <a:t>P1 and P4 are points which do not move.We shall fix P1 at the origin and P4 at a distance of D length along the x axis</a:t>
            </a:r>
            <a:br>
              <a:rPr lang="en" sz="1400"/>
            </a:br>
            <a:r>
              <a:rPr lang="en" sz="1400"/>
              <a:t>P1=(0,0) and P4=(D,0).</a:t>
            </a:r>
            <a:endParaRPr sz="1400"/>
          </a:p>
        </p:txBody>
      </p:sp>
      <p:sp>
        <p:nvSpPr>
          <p:cNvPr id="684" name="Google Shape;684;p28"/>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17</a:t>
            </a:fld>
            <a:endParaRPr/>
          </a:p>
        </p:txBody>
      </p:sp>
      <p:sp>
        <p:nvSpPr>
          <p:cNvPr id="685" name="Google Shape;685;p28"/>
          <p:cNvSpPr txBox="1">
            <a:spLocks noGrp="1"/>
          </p:cNvSpPr>
          <p:nvPr>
            <p:ph type="title"/>
          </p:nvPr>
        </p:nvSpPr>
        <p:spPr>
          <a:xfrm>
            <a:off x="639325" y="554625"/>
            <a:ext cx="7160100" cy="57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DETERMINING LINK JOINTS</a:t>
            </a:r>
            <a:endParaRPr sz="3000"/>
          </a:p>
        </p:txBody>
      </p:sp>
      <p:sp>
        <p:nvSpPr>
          <p:cNvPr id="686" name="Google Shape;686;p28"/>
          <p:cNvSpPr txBox="1"/>
          <p:nvPr/>
        </p:nvSpPr>
        <p:spPr>
          <a:xfrm>
            <a:off x="4042475" y="1127900"/>
            <a:ext cx="3399600" cy="38307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t" anchorCtr="0">
            <a:noAutofit/>
          </a:bodyPr>
          <a:lstStyle/>
          <a:p>
            <a:pPr marL="457200" lvl="0" indent="-317500" algn="l" rtl="0">
              <a:spcBef>
                <a:spcPts val="600"/>
              </a:spcBef>
              <a:spcAft>
                <a:spcPts val="0"/>
              </a:spcAft>
              <a:buClr>
                <a:schemeClr val="dk1"/>
              </a:buClr>
              <a:buSzPts val="1400"/>
              <a:buFont typeface="Dosis"/>
              <a:buChar char="✘"/>
            </a:pPr>
            <a:r>
              <a:rPr lang="en">
                <a:solidFill>
                  <a:schemeClr val="dk1"/>
                </a:solidFill>
                <a:latin typeface="Dosis"/>
                <a:ea typeface="Dosis"/>
                <a:cs typeface="Dosis"/>
                <a:sym typeface="Dosis"/>
              </a:rPr>
              <a:t>P2 and P3 are points which move with respect to time and to formulate a general simulation it would be easier if we represent P2 and P3 in terms of the angles theta, beta and alfa.</a:t>
            </a:r>
            <a:endParaRPr>
              <a:solidFill>
                <a:schemeClr val="dk1"/>
              </a:solidFill>
              <a:latin typeface="Dosis"/>
              <a:ea typeface="Dosis"/>
              <a:cs typeface="Dosis"/>
              <a:sym typeface="Dosis"/>
            </a:endParaRPr>
          </a:p>
          <a:p>
            <a:pPr marL="457200" lvl="0" indent="0" algn="l" rtl="0">
              <a:spcBef>
                <a:spcPts val="600"/>
              </a:spcBef>
              <a:spcAft>
                <a:spcPts val="0"/>
              </a:spcAft>
              <a:buNone/>
            </a:pPr>
            <a:endParaRPr>
              <a:solidFill>
                <a:schemeClr val="dk1"/>
              </a:solidFill>
              <a:latin typeface="Dosis"/>
              <a:ea typeface="Dosis"/>
              <a:cs typeface="Dosis"/>
              <a:sym typeface="Dosis"/>
            </a:endParaRPr>
          </a:p>
          <a:p>
            <a:pPr marL="457200" lvl="0" indent="-317500" algn="l" rtl="0">
              <a:spcBef>
                <a:spcPts val="600"/>
              </a:spcBef>
              <a:spcAft>
                <a:spcPts val="0"/>
              </a:spcAft>
              <a:buClr>
                <a:schemeClr val="dk1"/>
              </a:buClr>
              <a:buSzPts val="1400"/>
              <a:buFont typeface="Dosis"/>
              <a:buChar char="✘"/>
            </a:pPr>
            <a:r>
              <a:rPr lang="en">
                <a:solidFill>
                  <a:schemeClr val="dk1"/>
                </a:solidFill>
                <a:latin typeface="Dosis"/>
                <a:ea typeface="Dosis"/>
                <a:cs typeface="Dosis"/>
                <a:sym typeface="Dosis"/>
              </a:rPr>
              <a:t>From basic geometric construction we get the following coordinates:</a:t>
            </a:r>
            <a:br>
              <a:rPr lang="en">
                <a:solidFill>
                  <a:schemeClr val="dk1"/>
                </a:solidFill>
                <a:latin typeface="Dosis"/>
                <a:ea typeface="Dosis"/>
                <a:cs typeface="Dosis"/>
                <a:sym typeface="Dosis"/>
              </a:rPr>
            </a:br>
            <a:r>
              <a:rPr lang="en">
                <a:solidFill>
                  <a:schemeClr val="dk1"/>
                </a:solidFill>
                <a:latin typeface="Dosis"/>
                <a:ea typeface="Dosis"/>
                <a:cs typeface="Dosis"/>
                <a:sym typeface="Dosis"/>
              </a:rPr>
              <a:t>P2=(Acos(theta),Asin(theta))</a:t>
            </a:r>
            <a:br>
              <a:rPr lang="en">
                <a:solidFill>
                  <a:schemeClr val="dk1"/>
                </a:solidFill>
                <a:latin typeface="Dosis"/>
                <a:ea typeface="Dosis"/>
                <a:cs typeface="Dosis"/>
                <a:sym typeface="Dosis"/>
              </a:rPr>
            </a:br>
            <a:r>
              <a:rPr lang="en">
                <a:solidFill>
                  <a:schemeClr val="dk1"/>
                </a:solidFill>
                <a:latin typeface="Dosis"/>
                <a:ea typeface="Dosis"/>
                <a:cs typeface="Dosis"/>
                <a:sym typeface="Dosis"/>
              </a:rPr>
              <a:t>P3=(D - Ccos(alfa+beta),Csin(alfa+beta))</a:t>
            </a:r>
            <a:endParaRPr>
              <a:solidFill>
                <a:schemeClr val="dk1"/>
              </a:solidFill>
              <a:latin typeface="Dosis"/>
              <a:ea typeface="Dosis"/>
              <a:cs typeface="Dosis"/>
              <a:sym typeface="Dosis"/>
            </a:endParaRPr>
          </a:p>
          <a:p>
            <a:pPr marL="457200" lvl="0" indent="0" algn="l" rtl="0">
              <a:spcBef>
                <a:spcPts val="600"/>
              </a:spcBef>
              <a:spcAft>
                <a:spcPts val="0"/>
              </a:spcAft>
              <a:buNone/>
            </a:pPr>
            <a:endParaRPr>
              <a:solidFill>
                <a:schemeClr val="dk1"/>
              </a:solidFill>
              <a:latin typeface="Dosis"/>
              <a:ea typeface="Dosis"/>
              <a:cs typeface="Dosis"/>
              <a:sym typeface="Dosis"/>
            </a:endParaRPr>
          </a:p>
          <a:p>
            <a:pPr marL="457200" lvl="0" indent="-317500" algn="l" rtl="0">
              <a:spcBef>
                <a:spcPts val="600"/>
              </a:spcBef>
              <a:spcAft>
                <a:spcPts val="0"/>
              </a:spcAft>
              <a:buClr>
                <a:schemeClr val="dk1"/>
              </a:buClr>
              <a:buSzPts val="1400"/>
              <a:buFont typeface="Dosis"/>
              <a:buChar char="✘"/>
            </a:pPr>
            <a:r>
              <a:rPr lang="en">
                <a:solidFill>
                  <a:schemeClr val="dk1"/>
                </a:solidFill>
                <a:latin typeface="Dosis"/>
                <a:ea typeface="Dosis"/>
                <a:cs typeface="Dosis"/>
                <a:sym typeface="Dosis"/>
              </a:rPr>
              <a:t>P5 is the midpoint of the line joining P2 and P3(coupler) and is calculated by midpoint theorem.</a:t>
            </a:r>
            <a:br>
              <a:rPr lang="en">
                <a:solidFill>
                  <a:schemeClr val="dk1"/>
                </a:solidFill>
                <a:latin typeface="Dosis"/>
                <a:ea typeface="Dosis"/>
                <a:cs typeface="Dosis"/>
                <a:sym typeface="Dosis"/>
              </a:rPr>
            </a:br>
            <a:r>
              <a:rPr lang="en">
                <a:solidFill>
                  <a:schemeClr val="dk1"/>
                </a:solidFill>
                <a:latin typeface="Dosis"/>
                <a:ea typeface="Dosis"/>
                <a:cs typeface="Dosis"/>
                <a:sym typeface="Dosis"/>
              </a:rPr>
              <a:t>P5=((P2x+P3x)/2,(P2y+P3y)/2)</a:t>
            </a:r>
            <a:endParaRPr>
              <a:solidFill>
                <a:schemeClr val="dk1"/>
              </a:solidFill>
              <a:latin typeface="Dosis"/>
              <a:ea typeface="Dosis"/>
              <a:cs typeface="Dosis"/>
              <a:sym typeface="Dosis"/>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29"/>
          <p:cNvSpPr txBox="1">
            <a:spLocks noGrp="1"/>
          </p:cNvSpPr>
          <p:nvPr>
            <p:ph type="title"/>
          </p:nvPr>
        </p:nvSpPr>
        <p:spPr>
          <a:xfrm>
            <a:off x="130627" y="541925"/>
            <a:ext cx="8071471" cy="58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700" dirty="0"/>
              <a:t>POSITION,VELOCITY AND ACCELERATION ANALYSIS</a:t>
            </a:r>
            <a:endParaRPr sz="2700" dirty="0"/>
          </a:p>
        </p:txBody>
      </p:sp>
      <p:sp>
        <p:nvSpPr>
          <p:cNvPr id="692" name="Google Shape;692;p29"/>
          <p:cNvSpPr txBox="1">
            <a:spLocks noGrp="1"/>
          </p:cNvSpPr>
          <p:nvPr>
            <p:ph type="body" idx="1"/>
          </p:nvPr>
        </p:nvSpPr>
        <p:spPr>
          <a:xfrm>
            <a:off x="739875" y="1126025"/>
            <a:ext cx="3318600" cy="3420000"/>
          </a:xfrm>
          <a:prstGeom prst="rect">
            <a:avLst/>
          </a:prstGeom>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457200" lvl="0" indent="-317500" algn="l" rtl="0">
              <a:spcBef>
                <a:spcPts val="600"/>
              </a:spcBef>
              <a:spcAft>
                <a:spcPts val="0"/>
              </a:spcAft>
              <a:buSzPts val="1400"/>
              <a:buChar char="✘"/>
            </a:pPr>
            <a:r>
              <a:rPr lang="en" sz="1400"/>
              <a:t>The analysis will be done for point P5. The position of P5 will be given by the (x coordinate,y coordinate) i.e., (P5x.P5y) graph.</a:t>
            </a:r>
            <a:endParaRPr sz="1400"/>
          </a:p>
          <a:p>
            <a:pPr marL="457200" lvl="0" indent="0" algn="l" rtl="0">
              <a:spcBef>
                <a:spcPts val="600"/>
              </a:spcBef>
              <a:spcAft>
                <a:spcPts val="0"/>
              </a:spcAft>
              <a:buNone/>
            </a:pPr>
            <a:endParaRPr sz="1400"/>
          </a:p>
          <a:p>
            <a:pPr marL="457200" lvl="0" indent="-317500" algn="l" rtl="0">
              <a:spcBef>
                <a:spcPts val="600"/>
              </a:spcBef>
              <a:spcAft>
                <a:spcPts val="0"/>
              </a:spcAft>
              <a:buSzPts val="1400"/>
              <a:buChar char="✘"/>
            </a:pPr>
            <a:r>
              <a:rPr lang="en" sz="1400"/>
              <a:t>As per the definition of instantaneous velocity, Velocity at a particular time V=d(r)/dt where r=(P5x,P5y). This generates a velocity matrix of length</a:t>
            </a:r>
            <a:endParaRPr sz="1400"/>
          </a:p>
          <a:p>
            <a:pPr marL="457200" lvl="0" indent="0" algn="l" rtl="0">
              <a:spcBef>
                <a:spcPts val="600"/>
              </a:spcBef>
              <a:spcAft>
                <a:spcPts val="0"/>
              </a:spcAft>
              <a:buNone/>
            </a:pPr>
            <a:r>
              <a:rPr lang="en" sz="1400"/>
              <a:t> 2  x length(t) where the first row is P5vx(x component of velocity) and second row is P5vy(y component of velocity) </a:t>
            </a:r>
            <a:endParaRPr sz="1400"/>
          </a:p>
          <a:p>
            <a:pPr marL="0" lvl="0" indent="0" algn="l" rtl="0">
              <a:spcBef>
                <a:spcPts val="600"/>
              </a:spcBef>
              <a:spcAft>
                <a:spcPts val="0"/>
              </a:spcAft>
              <a:buNone/>
            </a:pPr>
            <a:endParaRPr sz="1400"/>
          </a:p>
        </p:txBody>
      </p:sp>
      <p:sp>
        <p:nvSpPr>
          <p:cNvPr id="693" name="Google Shape;693;p29"/>
          <p:cNvSpPr txBox="1">
            <a:spLocks noGrp="1"/>
          </p:cNvSpPr>
          <p:nvPr>
            <p:ph type="sldNum" idx="12"/>
          </p:nvPr>
        </p:nvSpPr>
        <p:spPr>
          <a:xfrm>
            <a:off x="66494" y="4749912"/>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18</a:t>
            </a:fld>
            <a:endParaRPr/>
          </a:p>
        </p:txBody>
      </p:sp>
      <p:sp>
        <p:nvSpPr>
          <p:cNvPr id="694" name="Google Shape;694;p29"/>
          <p:cNvSpPr txBox="1"/>
          <p:nvPr/>
        </p:nvSpPr>
        <p:spPr>
          <a:xfrm>
            <a:off x="4058475" y="1126025"/>
            <a:ext cx="3062100" cy="3420000"/>
          </a:xfrm>
          <a:prstGeom prst="rect">
            <a:avLst/>
          </a:prstGeom>
          <a:noFill/>
          <a:ln w="19050" cap="flat" cmpd="sng">
            <a:solidFill>
              <a:srgbClr val="FF00FF"/>
            </a:solidFill>
            <a:prstDash val="solid"/>
            <a:round/>
            <a:headEnd type="none" w="sm" len="sm"/>
            <a:tailEnd type="none" w="sm" len="sm"/>
          </a:ln>
        </p:spPr>
        <p:txBody>
          <a:bodyPr spcFirstLastPara="1" wrap="square" lIns="91425" tIns="91425" rIns="91425" bIns="91425" anchor="t" anchorCtr="0">
            <a:noAutofit/>
          </a:bodyPr>
          <a:lstStyle/>
          <a:p>
            <a:pPr marL="457200" lvl="0" indent="-317500" algn="l" rtl="0">
              <a:spcBef>
                <a:spcPts val="600"/>
              </a:spcBef>
              <a:spcAft>
                <a:spcPts val="0"/>
              </a:spcAft>
              <a:buClr>
                <a:schemeClr val="dk1"/>
              </a:buClr>
              <a:buSzPts val="1400"/>
              <a:buFont typeface="Dosis"/>
              <a:buChar char="✘"/>
            </a:pPr>
            <a:r>
              <a:rPr lang="en">
                <a:solidFill>
                  <a:schemeClr val="dk1"/>
                </a:solidFill>
                <a:latin typeface="Dosis"/>
                <a:ea typeface="Dosis"/>
                <a:cs typeface="Dosis"/>
                <a:sym typeface="Dosis"/>
              </a:rPr>
              <a:t>Similarly for acceleration as per the definition of instantaneous acceleration, Acceleration at a particular time A=d(V)/dt where V=(P5vx,P5vy). This generates an acceleration matrix of length</a:t>
            </a:r>
            <a:endParaRPr>
              <a:solidFill>
                <a:schemeClr val="dk1"/>
              </a:solidFill>
              <a:latin typeface="Dosis"/>
              <a:ea typeface="Dosis"/>
              <a:cs typeface="Dosis"/>
              <a:sym typeface="Dosis"/>
            </a:endParaRPr>
          </a:p>
          <a:p>
            <a:pPr marL="457200" lvl="0" indent="0" algn="l" rtl="0">
              <a:spcBef>
                <a:spcPts val="600"/>
              </a:spcBef>
              <a:spcAft>
                <a:spcPts val="0"/>
              </a:spcAft>
              <a:buNone/>
            </a:pPr>
            <a:r>
              <a:rPr lang="en">
                <a:solidFill>
                  <a:schemeClr val="dk1"/>
                </a:solidFill>
                <a:latin typeface="Dosis"/>
                <a:ea typeface="Dosis"/>
                <a:cs typeface="Dosis"/>
                <a:sym typeface="Dosis"/>
              </a:rPr>
              <a:t> 2 x length(t) where the first row is P5ax (x component of velocity) and second row is P5ay (y component of velocity) </a:t>
            </a:r>
            <a:endParaRPr>
              <a:solidFill>
                <a:schemeClr val="dk1"/>
              </a:solidFill>
              <a:latin typeface="Dosis"/>
              <a:ea typeface="Dosis"/>
              <a:cs typeface="Dosis"/>
              <a:sym typeface="Dosis"/>
            </a:endParaRPr>
          </a:p>
          <a:p>
            <a:pPr marL="457200" lvl="0" indent="0" algn="l" rtl="0">
              <a:spcBef>
                <a:spcPts val="600"/>
              </a:spcBef>
              <a:spcAft>
                <a:spcPts val="0"/>
              </a:spcAft>
              <a:buNone/>
            </a:pPr>
            <a:endParaRPr>
              <a:solidFill>
                <a:schemeClr val="dk1"/>
              </a:solidFill>
              <a:latin typeface="Dosis"/>
              <a:ea typeface="Dosis"/>
              <a:cs typeface="Dosis"/>
              <a:sym typeface="Dosis"/>
            </a:endParaRPr>
          </a:p>
          <a:p>
            <a:pPr marL="457200" lvl="0" indent="-317500" algn="l" rtl="0">
              <a:spcBef>
                <a:spcPts val="600"/>
              </a:spcBef>
              <a:spcAft>
                <a:spcPts val="0"/>
              </a:spcAft>
              <a:buClr>
                <a:schemeClr val="dk1"/>
              </a:buClr>
              <a:buSzPts val="1400"/>
              <a:buFont typeface="Dosis"/>
              <a:buChar char="✘"/>
            </a:pPr>
            <a:r>
              <a:rPr lang="en">
                <a:solidFill>
                  <a:schemeClr val="dk1"/>
                </a:solidFill>
                <a:latin typeface="Dosis"/>
                <a:ea typeface="Dosis"/>
                <a:cs typeface="Dosis"/>
                <a:sym typeface="Dosis"/>
              </a:rPr>
              <a:t>We now have the position, velocity and acceleration of the particle throughout the time of simulation.</a:t>
            </a:r>
            <a:endParaRPr>
              <a:solidFill>
                <a:schemeClr val="dk1"/>
              </a:solidFill>
              <a:latin typeface="Dosis"/>
              <a:ea typeface="Dosis"/>
              <a:cs typeface="Dosis"/>
              <a:sym typeface="Dosis"/>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32"/>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700"/>
              <a:t>APPLICATIONS OF WATT’S LINKAGE</a:t>
            </a:r>
            <a:endParaRPr sz="2700"/>
          </a:p>
        </p:txBody>
      </p:sp>
      <p:sp>
        <p:nvSpPr>
          <p:cNvPr id="715" name="Google Shape;715;p32"/>
          <p:cNvSpPr txBox="1">
            <a:spLocks noGrp="1"/>
          </p:cNvSpPr>
          <p:nvPr>
            <p:ph type="body" idx="1"/>
          </p:nvPr>
        </p:nvSpPr>
        <p:spPr>
          <a:xfrm>
            <a:off x="3526325" y="1180025"/>
            <a:ext cx="3875400" cy="2106900"/>
          </a:xfrm>
          <a:prstGeom prst="rect">
            <a:avLst/>
          </a:prstGeom>
          <a:ln w="19050" cap="flat" cmpd="sng">
            <a:solidFill>
              <a:srgbClr val="00FF00"/>
            </a:solidFill>
            <a:prstDash val="solid"/>
            <a:round/>
            <a:headEnd type="none" w="sm" len="sm"/>
            <a:tailEnd type="none" w="sm" len="sm"/>
          </a:ln>
        </p:spPr>
        <p:txBody>
          <a:bodyPr spcFirstLastPara="1" wrap="square" lIns="91425" tIns="91425" rIns="91425" bIns="91425" anchor="t" anchorCtr="0">
            <a:noAutofit/>
          </a:bodyPr>
          <a:lstStyle/>
          <a:p>
            <a:pPr marL="457200" lvl="0" indent="-330200" algn="l" rtl="0">
              <a:spcBef>
                <a:spcPts val="600"/>
              </a:spcBef>
              <a:spcAft>
                <a:spcPts val="0"/>
              </a:spcAft>
              <a:buSzPts val="1600"/>
              <a:buChar char="✘"/>
            </a:pPr>
            <a:r>
              <a:rPr lang="en" sz="1450">
                <a:solidFill>
                  <a:srgbClr val="414141"/>
                </a:solidFill>
                <a:highlight>
                  <a:srgbClr val="FFFFFF"/>
                </a:highlight>
              </a:rPr>
              <a:t>Used in the rear axle of some car suspensions as an improvement over the Panhard rod. </a:t>
            </a:r>
            <a:r>
              <a:rPr lang="en" sz="1550">
                <a:solidFill>
                  <a:srgbClr val="414141"/>
                </a:solidFill>
                <a:highlight>
                  <a:srgbClr val="FFFFFF"/>
                </a:highlight>
              </a:rPr>
              <a:t>Used to prevent relative sideways motion between the axle and body of the car.</a:t>
            </a:r>
            <a:endParaRPr sz="1550">
              <a:solidFill>
                <a:srgbClr val="414141"/>
              </a:solidFill>
              <a:highlight>
                <a:srgbClr val="FFFFFF"/>
              </a:highlight>
            </a:endParaRPr>
          </a:p>
          <a:p>
            <a:pPr marL="457200" lvl="0" indent="0" algn="l" rtl="0">
              <a:spcBef>
                <a:spcPts val="600"/>
              </a:spcBef>
              <a:spcAft>
                <a:spcPts val="0"/>
              </a:spcAft>
              <a:buNone/>
            </a:pPr>
            <a:endParaRPr sz="1550">
              <a:solidFill>
                <a:srgbClr val="414141"/>
              </a:solidFill>
              <a:highlight>
                <a:srgbClr val="FFFFFF"/>
              </a:highlight>
            </a:endParaRPr>
          </a:p>
          <a:p>
            <a:pPr marL="457200" lvl="0" indent="-330200" algn="l" rtl="0">
              <a:spcBef>
                <a:spcPts val="600"/>
              </a:spcBef>
              <a:spcAft>
                <a:spcPts val="0"/>
              </a:spcAft>
              <a:buClr>
                <a:srgbClr val="414141"/>
              </a:buClr>
              <a:buSzPts val="1600"/>
              <a:buChar char="✘"/>
            </a:pPr>
            <a:r>
              <a:rPr lang="en" sz="1550">
                <a:solidFill>
                  <a:srgbClr val="414141"/>
                </a:solidFill>
                <a:highlight>
                  <a:srgbClr val="FFFFFF"/>
                </a:highlight>
              </a:rPr>
              <a:t>Another application is a double acting piston.</a:t>
            </a:r>
            <a:endParaRPr sz="1550">
              <a:solidFill>
                <a:srgbClr val="414141"/>
              </a:solidFill>
              <a:highlight>
                <a:srgbClr val="FFFFFF"/>
              </a:highlight>
            </a:endParaRPr>
          </a:p>
        </p:txBody>
      </p:sp>
      <p:sp>
        <p:nvSpPr>
          <p:cNvPr id="716" name="Google Shape;716;p32"/>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19</a:t>
            </a:fld>
            <a:endParaRPr/>
          </a:p>
        </p:txBody>
      </p:sp>
      <p:pic>
        <p:nvPicPr>
          <p:cNvPr id="717" name="Google Shape;717;p32"/>
          <p:cNvPicPr preferRelativeResize="0"/>
          <p:nvPr/>
        </p:nvPicPr>
        <p:blipFill>
          <a:blip r:embed="rId3">
            <a:alphaModFix amt="94000"/>
          </a:blip>
          <a:stretch>
            <a:fillRect/>
          </a:stretch>
        </p:blipFill>
        <p:spPr>
          <a:xfrm>
            <a:off x="747925" y="1180025"/>
            <a:ext cx="2706050" cy="1772475"/>
          </a:xfrm>
          <a:prstGeom prst="rect">
            <a:avLst/>
          </a:prstGeom>
          <a:noFill/>
          <a:ln>
            <a:noFill/>
          </a:ln>
        </p:spPr>
      </p:pic>
      <p:pic>
        <p:nvPicPr>
          <p:cNvPr id="718" name="Google Shape;718;p32"/>
          <p:cNvPicPr preferRelativeResize="0"/>
          <p:nvPr/>
        </p:nvPicPr>
        <p:blipFill>
          <a:blip r:embed="rId4">
            <a:alphaModFix/>
          </a:blip>
          <a:stretch>
            <a:fillRect/>
          </a:stretch>
        </p:blipFill>
        <p:spPr>
          <a:xfrm>
            <a:off x="747925" y="3038825"/>
            <a:ext cx="2706050" cy="1806500"/>
          </a:xfrm>
          <a:prstGeom prst="rect">
            <a:avLst/>
          </a:prstGeom>
          <a:noFill/>
          <a:ln>
            <a:noFill/>
          </a:ln>
        </p:spPr>
      </p:pic>
      <p:pic>
        <p:nvPicPr>
          <p:cNvPr id="719" name="Google Shape;719;p32"/>
          <p:cNvPicPr preferRelativeResize="0"/>
          <p:nvPr/>
        </p:nvPicPr>
        <p:blipFill>
          <a:blip r:embed="rId5">
            <a:alphaModFix/>
          </a:blip>
          <a:stretch>
            <a:fillRect/>
          </a:stretch>
        </p:blipFill>
        <p:spPr>
          <a:xfrm>
            <a:off x="3526325" y="3359350"/>
            <a:ext cx="3875399" cy="1485975"/>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13"/>
          <p:cNvSpPr txBox="1">
            <a:spLocks noGrp="1"/>
          </p:cNvSpPr>
          <p:nvPr>
            <p:ph type="ctrTitle" idx="4294967295"/>
          </p:nvPr>
        </p:nvSpPr>
        <p:spPr>
          <a:xfrm>
            <a:off x="3931525" y="1452150"/>
            <a:ext cx="4767000" cy="79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700"/>
              <a:t>GROUP MEMBERS</a:t>
            </a:r>
            <a:endParaRPr sz="4700"/>
          </a:p>
        </p:txBody>
      </p:sp>
      <p:sp>
        <p:nvSpPr>
          <p:cNvPr id="533" name="Google Shape;533;p13"/>
          <p:cNvSpPr txBox="1">
            <a:spLocks noGrp="1"/>
          </p:cNvSpPr>
          <p:nvPr>
            <p:ph type="body" idx="4294967295"/>
          </p:nvPr>
        </p:nvSpPr>
        <p:spPr>
          <a:xfrm>
            <a:off x="3931524" y="2096925"/>
            <a:ext cx="4284325" cy="2248500"/>
          </a:xfrm>
          <a:prstGeom prst="rect">
            <a:avLst/>
          </a:prstGeom>
        </p:spPr>
        <p:txBody>
          <a:bodyPr spcFirstLastPara="1" wrap="square" lIns="91425" tIns="91425" rIns="91425" bIns="91425" anchor="t" anchorCtr="0">
            <a:noAutofit/>
          </a:bodyPr>
          <a:lstStyle/>
          <a:p>
            <a:pPr marL="0" lvl="0" indent="0" algn="just" rtl="0">
              <a:spcBef>
                <a:spcPts val="600"/>
              </a:spcBef>
              <a:spcAft>
                <a:spcPts val="0"/>
              </a:spcAft>
              <a:buNone/>
            </a:pPr>
            <a:r>
              <a:rPr lang="en" sz="1800" b="1" dirty="0" smtClean="0"/>
              <a:t>ABIJITH PRADEEP</a:t>
            </a:r>
          </a:p>
          <a:p>
            <a:pPr marL="0" lvl="0" indent="0" algn="just" rtl="0">
              <a:spcBef>
                <a:spcPts val="600"/>
              </a:spcBef>
              <a:spcAft>
                <a:spcPts val="0"/>
              </a:spcAft>
              <a:buNone/>
            </a:pPr>
            <a:r>
              <a:rPr lang="en" sz="1800" b="1" dirty="0" smtClean="0"/>
              <a:t>ADVAITH </a:t>
            </a:r>
            <a:r>
              <a:rPr lang="en" sz="1800" b="1" dirty="0"/>
              <a:t>D M             </a:t>
            </a:r>
            <a:r>
              <a:rPr lang="en" sz="1800" b="1" dirty="0" smtClean="0"/>
              <a:t> </a:t>
            </a:r>
            <a:endParaRPr lang="en" sz="1800" b="1" dirty="0" smtClean="0"/>
          </a:p>
          <a:p>
            <a:pPr marL="0" lvl="0" indent="0" algn="just" rtl="0">
              <a:spcBef>
                <a:spcPts val="600"/>
              </a:spcBef>
              <a:spcAft>
                <a:spcPts val="0"/>
              </a:spcAft>
              <a:buNone/>
            </a:pPr>
            <a:r>
              <a:rPr lang="en" sz="1800" b="1" dirty="0" smtClean="0"/>
              <a:t>C S AYUSH KUMAR  </a:t>
            </a:r>
            <a:endParaRPr sz="1800" b="1" dirty="0" smtClean="0"/>
          </a:p>
          <a:p>
            <a:pPr marL="0" lvl="0" indent="0" algn="just" rtl="0">
              <a:spcBef>
                <a:spcPts val="600"/>
              </a:spcBef>
              <a:spcAft>
                <a:spcPts val="0"/>
              </a:spcAft>
              <a:buNone/>
            </a:pPr>
            <a:r>
              <a:rPr lang="en" sz="1800" b="1" dirty="0" smtClean="0"/>
              <a:t>SRINATH MURALI</a:t>
            </a:r>
            <a:endParaRPr sz="1800" b="1" dirty="0"/>
          </a:p>
        </p:txBody>
      </p:sp>
      <p:sp>
        <p:nvSpPr>
          <p:cNvPr id="534" name="Google Shape;534;p13"/>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a:p>
        </p:txBody>
      </p:sp>
      <p:sp>
        <p:nvSpPr>
          <p:cNvPr id="535" name="Google Shape;535;p13"/>
          <p:cNvSpPr/>
          <p:nvPr/>
        </p:nvSpPr>
        <p:spPr>
          <a:xfrm>
            <a:off x="2565839" y="948583"/>
            <a:ext cx="1296820" cy="909332"/>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36" name="Google Shape;536;p13"/>
          <p:cNvSpPr/>
          <p:nvPr/>
        </p:nvSpPr>
        <p:spPr>
          <a:xfrm rot="839041">
            <a:off x="3628795" y="184283"/>
            <a:ext cx="582170" cy="789055"/>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33"/>
          <p:cNvSpPr txBox="1">
            <a:spLocks noGrp="1"/>
          </p:cNvSpPr>
          <p:nvPr>
            <p:ph type="ctrTitle" idx="4294967295"/>
          </p:nvPr>
        </p:nvSpPr>
        <p:spPr>
          <a:xfrm>
            <a:off x="3524025" y="1777900"/>
            <a:ext cx="42798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t>THANK YOU!</a:t>
            </a:r>
            <a:endParaRPr sz="6000"/>
          </a:p>
        </p:txBody>
      </p:sp>
      <p:sp>
        <p:nvSpPr>
          <p:cNvPr id="725" name="Google Shape;725;p33"/>
          <p:cNvSpPr/>
          <p:nvPr/>
        </p:nvSpPr>
        <p:spPr>
          <a:xfrm>
            <a:off x="2135807" y="1812809"/>
            <a:ext cx="1180108" cy="1089975"/>
          </a:xfrm>
          <a:custGeom>
            <a:avLst/>
            <a:gdLst/>
            <a:ahLst/>
            <a:cxnLst/>
            <a:rect l="l" t="t" r="r" b="b"/>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C78D8"/>
              </a:solidFill>
            </a:endParaRPr>
          </a:p>
        </p:txBody>
      </p:sp>
      <p:sp>
        <p:nvSpPr>
          <p:cNvPr id="726" name="Google Shape;726;p33"/>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20</a:t>
            </a:fl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14"/>
          <p:cNvSpPr txBox="1">
            <a:spLocks noGrp="1"/>
          </p:cNvSpPr>
          <p:nvPr>
            <p:ph type="title" idx="4294967295"/>
          </p:nvPr>
        </p:nvSpPr>
        <p:spPr>
          <a:xfrm>
            <a:off x="1501800" y="225025"/>
            <a:ext cx="6140400" cy="85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100"/>
              <a:t>OUR PROCESS</a:t>
            </a:r>
            <a:endParaRPr sz="4100"/>
          </a:p>
        </p:txBody>
      </p:sp>
      <p:cxnSp>
        <p:nvCxnSpPr>
          <p:cNvPr id="542" name="Google Shape;542;p14"/>
          <p:cNvCxnSpPr/>
          <p:nvPr/>
        </p:nvCxnSpPr>
        <p:spPr>
          <a:xfrm>
            <a:off x="-4800" y="2694511"/>
            <a:ext cx="9153600" cy="0"/>
          </a:xfrm>
          <a:prstGeom prst="straightConnector1">
            <a:avLst/>
          </a:prstGeom>
          <a:noFill/>
          <a:ln w="19050" cap="rnd" cmpd="sng">
            <a:solidFill>
              <a:srgbClr val="1C4587"/>
            </a:solidFill>
            <a:prstDash val="dash"/>
            <a:round/>
            <a:headEnd type="none" w="med" len="med"/>
            <a:tailEnd type="none" w="med" len="med"/>
          </a:ln>
        </p:spPr>
      </p:cxnSp>
      <p:sp>
        <p:nvSpPr>
          <p:cNvPr id="543" name="Google Shape;543;p14"/>
          <p:cNvSpPr/>
          <p:nvPr/>
        </p:nvSpPr>
        <p:spPr>
          <a:xfrm rot="10800000" flipH="1">
            <a:off x="1131975" y="2511332"/>
            <a:ext cx="419100" cy="419400"/>
          </a:xfrm>
          <a:prstGeom prst="donut">
            <a:avLst>
              <a:gd name="adj" fmla="val 24108"/>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 name="Google Shape;544;p14"/>
          <p:cNvCxnSpPr/>
          <p:nvPr/>
        </p:nvCxnSpPr>
        <p:spPr>
          <a:xfrm>
            <a:off x="1341525" y="2700482"/>
            <a:ext cx="0" cy="876300"/>
          </a:xfrm>
          <a:prstGeom prst="straightConnector1">
            <a:avLst/>
          </a:prstGeom>
          <a:noFill/>
          <a:ln w="19050" cap="flat" cmpd="sng">
            <a:solidFill>
              <a:srgbClr val="3C78D8"/>
            </a:solidFill>
            <a:prstDash val="solid"/>
            <a:round/>
            <a:headEnd type="oval" w="med" len="med"/>
            <a:tailEnd type="diamond" w="med" len="med"/>
          </a:ln>
        </p:spPr>
      </p:cxnSp>
      <p:sp>
        <p:nvSpPr>
          <p:cNvPr id="545" name="Google Shape;545;p14"/>
          <p:cNvSpPr/>
          <p:nvPr/>
        </p:nvSpPr>
        <p:spPr>
          <a:xfrm>
            <a:off x="3040800" y="2484811"/>
            <a:ext cx="419100" cy="419400"/>
          </a:xfrm>
          <a:prstGeom prst="donut">
            <a:avLst>
              <a:gd name="adj" fmla="val 24108"/>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4"/>
          <p:cNvSpPr/>
          <p:nvPr/>
        </p:nvSpPr>
        <p:spPr>
          <a:xfrm rot="10800000" flipH="1">
            <a:off x="5159175" y="2511332"/>
            <a:ext cx="419100" cy="419400"/>
          </a:xfrm>
          <a:prstGeom prst="donut">
            <a:avLst>
              <a:gd name="adj" fmla="val 24108"/>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7" name="Google Shape;547;p14"/>
          <p:cNvCxnSpPr/>
          <p:nvPr/>
        </p:nvCxnSpPr>
        <p:spPr>
          <a:xfrm rot="10800000" flipH="1">
            <a:off x="3247200" y="1842800"/>
            <a:ext cx="6300" cy="873600"/>
          </a:xfrm>
          <a:prstGeom prst="straightConnector1">
            <a:avLst/>
          </a:prstGeom>
          <a:noFill/>
          <a:ln w="19050" cap="flat" cmpd="sng">
            <a:solidFill>
              <a:srgbClr val="3C78D8"/>
            </a:solidFill>
            <a:prstDash val="solid"/>
            <a:round/>
            <a:headEnd type="oval" w="med" len="med"/>
            <a:tailEnd type="diamond" w="med" len="med"/>
          </a:ln>
        </p:spPr>
      </p:cxnSp>
      <p:cxnSp>
        <p:nvCxnSpPr>
          <p:cNvPr id="548" name="Google Shape;548;p14"/>
          <p:cNvCxnSpPr/>
          <p:nvPr/>
        </p:nvCxnSpPr>
        <p:spPr>
          <a:xfrm>
            <a:off x="5368725" y="2694507"/>
            <a:ext cx="0" cy="876300"/>
          </a:xfrm>
          <a:prstGeom prst="straightConnector1">
            <a:avLst/>
          </a:prstGeom>
          <a:noFill/>
          <a:ln w="19050" cap="flat" cmpd="sng">
            <a:solidFill>
              <a:srgbClr val="3C78D8"/>
            </a:solidFill>
            <a:prstDash val="solid"/>
            <a:round/>
            <a:headEnd type="oval" w="med" len="med"/>
            <a:tailEnd type="diamond" w="med" len="med"/>
          </a:ln>
        </p:spPr>
      </p:cxnSp>
      <p:sp>
        <p:nvSpPr>
          <p:cNvPr id="549" name="Google Shape;549;p14"/>
          <p:cNvSpPr txBox="1"/>
          <p:nvPr/>
        </p:nvSpPr>
        <p:spPr>
          <a:xfrm>
            <a:off x="559125" y="3533475"/>
            <a:ext cx="1667100" cy="41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3D4965"/>
                </a:solidFill>
                <a:latin typeface="Dosis"/>
                <a:ea typeface="Dosis"/>
                <a:cs typeface="Dosis"/>
                <a:sym typeface="Dosis"/>
              </a:rPr>
              <a:t>INTRODUCTION</a:t>
            </a:r>
            <a:endParaRPr sz="1800" b="1">
              <a:solidFill>
                <a:srgbClr val="3D4965"/>
              </a:solidFill>
              <a:latin typeface="Dosis"/>
              <a:ea typeface="Dosis"/>
              <a:cs typeface="Dosis"/>
              <a:sym typeface="Dosis"/>
            </a:endParaRPr>
          </a:p>
        </p:txBody>
      </p:sp>
      <p:sp>
        <p:nvSpPr>
          <p:cNvPr id="550" name="Google Shape;550;p14"/>
          <p:cNvSpPr txBox="1"/>
          <p:nvPr/>
        </p:nvSpPr>
        <p:spPr>
          <a:xfrm>
            <a:off x="2626500" y="1427011"/>
            <a:ext cx="1247700" cy="41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3D4965"/>
                </a:solidFill>
                <a:latin typeface="Dosis"/>
                <a:ea typeface="Dosis"/>
                <a:cs typeface="Dosis"/>
                <a:sym typeface="Dosis"/>
              </a:rPr>
              <a:t>ANALYSIS</a:t>
            </a:r>
            <a:endParaRPr sz="1800" b="1">
              <a:solidFill>
                <a:srgbClr val="3D4965"/>
              </a:solidFill>
              <a:latin typeface="Dosis"/>
              <a:ea typeface="Dosis"/>
              <a:cs typeface="Dosis"/>
              <a:sym typeface="Dosis"/>
            </a:endParaRPr>
          </a:p>
        </p:txBody>
      </p:sp>
      <p:sp>
        <p:nvSpPr>
          <p:cNvPr id="551" name="Google Shape;551;p14"/>
          <p:cNvSpPr txBox="1"/>
          <p:nvPr/>
        </p:nvSpPr>
        <p:spPr>
          <a:xfrm>
            <a:off x="4586325" y="3566000"/>
            <a:ext cx="1564800" cy="41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3D4965"/>
                </a:solidFill>
                <a:latin typeface="Dosis"/>
                <a:ea typeface="Dosis"/>
                <a:cs typeface="Dosis"/>
                <a:sym typeface="Dosis"/>
              </a:rPr>
              <a:t>APPLICATIONS</a:t>
            </a:r>
            <a:endParaRPr sz="1800" b="1">
              <a:solidFill>
                <a:srgbClr val="3D4965"/>
              </a:solidFill>
              <a:latin typeface="Dosis"/>
              <a:ea typeface="Dosis"/>
              <a:cs typeface="Dosis"/>
              <a:sym typeface="Dosis"/>
            </a:endParaRPr>
          </a:p>
        </p:txBody>
      </p:sp>
      <p:sp>
        <p:nvSpPr>
          <p:cNvPr id="552" name="Google Shape;552;p14"/>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553" name="Google Shape;553;p14"/>
          <p:cNvSpPr/>
          <p:nvPr/>
        </p:nvSpPr>
        <p:spPr>
          <a:xfrm rot="10800000" flipH="1">
            <a:off x="7223100" y="2484807"/>
            <a:ext cx="419100" cy="419400"/>
          </a:xfrm>
          <a:prstGeom prst="donut">
            <a:avLst>
              <a:gd name="adj" fmla="val 24108"/>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 name="Google Shape;554;p14"/>
          <p:cNvCxnSpPr/>
          <p:nvPr/>
        </p:nvCxnSpPr>
        <p:spPr>
          <a:xfrm rot="10800000" flipH="1">
            <a:off x="7424700" y="1846700"/>
            <a:ext cx="15900" cy="865800"/>
          </a:xfrm>
          <a:prstGeom prst="straightConnector1">
            <a:avLst/>
          </a:prstGeom>
          <a:noFill/>
          <a:ln w="19050" cap="flat" cmpd="sng">
            <a:solidFill>
              <a:srgbClr val="3C78D8"/>
            </a:solidFill>
            <a:prstDash val="solid"/>
            <a:round/>
            <a:headEnd type="oval" w="med" len="med"/>
            <a:tailEnd type="diamond" w="med" len="med"/>
          </a:ln>
        </p:spPr>
      </p:cxnSp>
      <p:sp>
        <p:nvSpPr>
          <p:cNvPr id="555" name="Google Shape;555;p14"/>
          <p:cNvSpPr txBox="1"/>
          <p:nvPr/>
        </p:nvSpPr>
        <p:spPr>
          <a:xfrm>
            <a:off x="6808800" y="1427000"/>
            <a:ext cx="1372500" cy="41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3D4965"/>
                </a:solidFill>
                <a:latin typeface="Dosis"/>
                <a:ea typeface="Dosis"/>
                <a:cs typeface="Dosis"/>
                <a:sym typeface="Dosis"/>
              </a:rPr>
              <a:t>SIMULATION</a:t>
            </a:r>
            <a:endParaRPr sz="1800" b="1">
              <a:solidFill>
                <a:srgbClr val="3D4965"/>
              </a:solidFill>
              <a:latin typeface="Dosis"/>
              <a:ea typeface="Dosis"/>
              <a:cs typeface="Dosis"/>
              <a:sym typeface="Dosis"/>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15"/>
          <p:cNvSpPr txBox="1">
            <a:spLocks noGrp="1"/>
          </p:cNvSpPr>
          <p:nvPr>
            <p:ph type="body" idx="1"/>
          </p:nvPr>
        </p:nvSpPr>
        <p:spPr>
          <a:xfrm>
            <a:off x="2159250" y="2161800"/>
            <a:ext cx="4825500" cy="819900"/>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en" sz="5800"/>
              <a:t>INTRODUCTION</a:t>
            </a:r>
            <a:endParaRPr sz="5800"/>
          </a:p>
        </p:txBody>
      </p:sp>
      <p:sp>
        <p:nvSpPr>
          <p:cNvPr id="561" name="Google Shape;561;p15"/>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562" name="Google Shape;562;p15"/>
          <p:cNvSpPr/>
          <p:nvPr/>
        </p:nvSpPr>
        <p:spPr>
          <a:xfrm>
            <a:off x="1157303" y="1575202"/>
            <a:ext cx="1001957" cy="1406499"/>
          </a:xfrm>
          <a:custGeom>
            <a:avLst/>
            <a:gdLst/>
            <a:ahLst/>
            <a:cxnLst/>
            <a:rect l="l" t="t" r="r" b="b"/>
            <a:pathLst>
              <a:path w="16863" h="20878" extrusionOk="0">
                <a:moveTo>
                  <a:pt x="974" y="1801"/>
                </a:moveTo>
                <a:lnTo>
                  <a:pt x="1144" y="1825"/>
                </a:lnTo>
                <a:lnTo>
                  <a:pt x="1314" y="1874"/>
                </a:lnTo>
                <a:lnTo>
                  <a:pt x="1436" y="1874"/>
                </a:lnTo>
                <a:lnTo>
                  <a:pt x="1460" y="2093"/>
                </a:lnTo>
                <a:lnTo>
                  <a:pt x="1485" y="2774"/>
                </a:lnTo>
                <a:lnTo>
                  <a:pt x="1387" y="2750"/>
                </a:lnTo>
                <a:lnTo>
                  <a:pt x="1314" y="2774"/>
                </a:lnTo>
                <a:lnTo>
                  <a:pt x="1241" y="2798"/>
                </a:lnTo>
                <a:lnTo>
                  <a:pt x="901" y="3042"/>
                </a:lnTo>
                <a:lnTo>
                  <a:pt x="560" y="3309"/>
                </a:lnTo>
                <a:lnTo>
                  <a:pt x="511" y="3358"/>
                </a:lnTo>
                <a:lnTo>
                  <a:pt x="511" y="2847"/>
                </a:lnTo>
                <a:lnTo>
                  <a:pt x="536" y="2823"/>
                </a:lnTo>
                <a:lnTo>
                  <a:pt x="706" y="2725"/>
                </a:lnTo>
                <a:lnTo>
                  <a:pt x="852" y="2604"/>
                </a:lnTo>
                <a:lnTo>
                  <a:pt x="1193" y="2409"/>
                </a:lnTo>
                <a:lnTo>
                  <a:pt x="1290" y="2360"/>
                </a:lnTo>
                <a:lnTo>
                  <a:pt x="1339" y="2287"/>
                </a:lnTo>
                <a:lnTo>
                  <a:pt x="1436" y="2117"/>
                </a:lnTo>
                <a:lnTo>
                  <a:pt x="1460" y="2093"/>
                </a:lnTo>
                <a:lnTo>
                  <a:pt x="1436" y="2044"/>
                </a:lnTo>
                <a:lnTo>
                  <a:pt x="1412" y="2020"/>
                </a:lnTo>
                <a:lnTo>
                  <a:pt x="1290" y="1995"/>
                </a:lnTo>
                <a:lnTo>
                  <a:pt x="1168" y="1995"/>
                </a:lnTo>
                <a:lnTo>
                  <a:pt x="998" y="2068"/>
                </a:lnTo>
                <a:lnTo>
                  <a:pt x="828" y="2166"/>
                </a:lnTo>
                <a:lnTo>
                  <a:pt x="657" y="2287"/>
                </a:lnTo>
                <a:lnTo>
                  <a:pt x="487" y="2409"/>
                </a:lnTo>
                <a:lnTo>
                  <a:pt x="487" y="2093"/>
                </a:lnTo>
                <a:lnTo>
                  <a:pt x="438" y="1801"/>
                </a:lnTo>
                <a:lnTo>
                  <a:pt x="609" y="1825"/>
                </a:lnTo>
                <a:lnTo>
                  <a:pt x="974" y="1801"/>
                </a:lnTo>
                <a:close/>
                <a:moveTo>
                  <a:pt x="13237" y="803"/>
                </a:moveTo>
                <a:lnTo>
                  <a:pt x="13383" y="949"/>
                </a:lnTo>
                <a:lnTo>
                  <a:pt x="13651" y="1192"/>
                </a:lnTo>
                <a:lnTo>
                  <a:pt x="13943" y="1436"/>
                </a:lnTo>
                <a:lnTo>
                  <a:pt x="14210" y="1655"/>
                </a:lnTo>
                <a:lnTo>
                  <a:pt x="14454" y="1922"/>
                </a:lnTo>
                <a:lnTo>
                  <a:pt x="14697" y="2214"/>
                </a:lnTo>
                <a:lnTo>
                  <a:pt x="14965" y="2482"/>
                </a:lnTo>
                <a:lnTo>
                  <a:pt x="15500" y="3017"/>
                </a:lnTo>
                <a:lnTo>
                  <a:pt x="15646" y="3188"/>
                </a:lnTo>
                <a:lnTo>
                  <a:pt x="15792" y="3382"/>
                </a:lnTo>
                <a:lnTo>
                  <a:pt x="15938" y="3577"/>
                </a:lnTo>
                <a:lnTo>
                  <a:pt x="16084" y="3772"/>
                </a:lnTo>
                <a:lnTo>
                  <a:pt x="15743" y="3796"/>
                </a:lnTo>
                <a:lnTo>
                  <a:pt x="15403" y="3820"/>
                </a:lnTo>
                <a:lnTo>
                  <a:pt x="14697" y="3820"/>
                </a:lnTo>
                <a:lnTo>
                  <a:pt x="14016" y="3796"/>
                </a:lnTo>
                <a:lnTo>
                  <a:pt x="13651" y="3772"/>
                </a:lnTo>
                <a:lnTo>
                  <a:pt x="13310" y="3820"/>
                </a:lnTo>
                <a:lnTo>
                  <a:pt x="13261" y="3042"/>
                </a:lnTo>
                <a:lnTo>
                  <a:pt x="13188" y="2239"/>
                </a:lnTo>
                <a:lnTo>
                  <a:pt x="13188" y="1874"/>
                </a:lnTo>
                <a:lnTo>
                  <a:pt x="13188" y="1533"/>
                </a:lnTo>
                <a:lnTo>
                  <a:pt x="13237" y="803"/>
                </a:lnTo>
                <a:close/>
                <a:moveTo>
                  <a:pt x="1509" y="3163"/>
                </a:moveTo>
                <a:lnTo>
                  <a:pt x="1533" y="3455"/>
                </a:lnTo>
                <a:lnTo>
                  <a:pt x="1363" y="3553"/>
                </a:lnTo>
                <a:lnTo>
                  <a:pt x="1193" y="3650"/>
                </a:lnTo>
                <a:lnTo>
                  <a:pt x="901" y="3918"/>
                </a:lnTo>
                <a:lnTo>
                  <a:pt x="706" y="4064"/>
                </a:lnTo>
                <a:lnTo>
                  <a:pt x="511" y="4210"/>
                </a:lnTo>
                <a:lnTo>
                  <a:pt x="511" y="3845"/>
                </a:lnTo>
                <a:lnTo>
                  <a:pt x="511" y="3747"/>
                </a:lnTo>
                <a:lnTo>
                  <a:pt x="657" y="3699"/>
                </a:lnTo>
                <a:lnTo>
                  <a:pt x="803" y="3626"/>
                </a:lnTo>
                <a:lnTo>
                  <a:pt x="1047" y="3455"/>
                </a:lnTo>
                <a:lnTo>
                  <a:pt x="1387" y="3236"/>
                </a:lnTo>
                <a:lnTo>
                  <a:pt x="1509" y="3163"/>
                </a:lnTo>
                <a:close/>
                <a:moveTo>
                  <a:pt x="1533" y="3942"/>
                </a:moveTo>
                <a:lnTo>
                  <a:pt x="1533" y="4404"/>
                </a:lnTo>
                <a:lnTo>
                  <a:pt x="1533" y="4526"/>
                </a:lnTo>
                <a:lnTo>
                  <a:pt x="1168" y="4745"/>
                </a:lnTo>
                <a:lnTo>
                  <a:pt x="828" y="4988"/>
                </a:lnTo>
                <a:lnTo>
                  <a:pt x="657" y="5086"/>
                </a:lnTo>
                <a:lnTo>
                  <a:pt x="511" y="5232"/>
                </a:lnTo>
                <a:lnTo>
                  <a:pt x="511" y="4648"/>
                </a:lnTo>
                <a:lnTo>
                  <a:pt x="657" y="4575"/>
                </a:lnTo>
                <a:lnTo>
                  <a:pt x="803" y="4477"/>
                </a:lnTo>
                <a:lnTo>
                  <a:pt x="1095" y="4258"/>
                </a:lnTo>
                <a:lnTo>
                  <a:pt x="1533" y="3942"/>
                </a:lnTo>
                <a:close/>
                <a:moveTo>
                  <a:pt x="1509" y="4964"/>
                </a:moveTo>
                <a:lnTo>
                  <a:pt x="1485" y="5378"/>
                </a:lnTo>
                <a:lnTo>
                  <a:pt x="1363" y="5451"/>
                </a:lnTo>
                <a:lnTo>
                  <a:pt x="1217" y="5548"/>
                </a:lnTo>
                <a:lnTo>
                  <a:pt x="998" y="5767"/>
                </a:lnTo>
                <a:lnTo>
                  <a:pt x="730" y="5986"/>
                </a:lnTo>
                <a:lnTo>
                  <a:pt x="609" y="6108"/>
                </a:lnTo>
                <a:lnTo>
                  <a:pt x="487" y="6254"/>
                </a:lnTo>
                <a:lnTo>
                  <a:pt x="487" y="5499"/>
                </a:lnTo>
                <a:lnTo>
                  <a:pt x="633" y="5475"/>
                </a:lnTo>
                <a:lnTo>
                  <a:pt x="755" y="5426"/>
                </a:lnTo>
                <a:lnTo>
                  <a:pt x="998" y="5256"/>
                </a:lnTo>
                <a:lnTo>
                  <a:pt x="1509" y="4964"/>
                </a:lnTo>
                <a:close/>
                <a:moveTo>
                  <a:pt x="1460" y="5889"/>
                </a:moveTo>
                <a:lnTo>
                  <a:pt x="1436" y="6473"/>
                </a:lnTo>
                <a:lnTo>
                  <a:pt x="1363" y="6448"/>
                </a:lnTo>
                <a:lnTo>
                  <a:pt x="1266" y="6448"/>
                </a:lnTo>
                <a:lnTo>
                  <a:pt x="1168" y="6473"/>
                </a:lnTo>
                <a:lnTo>
                  <a:pt x="998" y="6594"/>
                </a:lnTo>
                <a:lnTo>
                  <a:pt x="852" y="6716"/>
                </a:lnTo>
                <a:lnTo>
                  <a:pt x="730" y="6862"/>
                </a:lnTo>
                <a:lnTo>
                  <a:pt x="511" y="7105"/>
                </a:lnTo>
                <a:lnTo>
                  <a:pt x="487" y="6448"/>
                </a:lnTo>
                <a:lnTo>
                  <a:pt x="511" y="6448"/>
                </a:lnTo>
                <a:lnTo>
                  <a:pt x="682" y="6424"/>
                </a:lnTo>
                <a:lnTo>
                  <a:pt x="828" y="6351"/>
                </a:lnTo>
                <a:lnTo>
                  <a:pt x="974" y="6254"/>
                </a:lnTo>
                <a:lnTo>
                  <a:pt x="1095" y="6156"/>
                </a:lnTo>
                <a:lnTo>
                  <a:pt x="1460" y="5889"/>
                </a:lnTo>
                <a:close/>
                <a:moveTo>
                  <a:pt x="6984" y="6205"/>
                </a:moveTo>
                <a:lnTo>
                  <a:pt x="6935" y="6229"/>
                </a:lnTo>
                <a:lnTo>
                  <a:pt x="6862" y="6278"/>
                </a:lnTo>
                <a:lnTo>
                  <a:pt x="6716" y="6424"/>
                </a:lnTo>
                <a:lnTo>
                  <a:pt x="6546" y="6594"/>
                </a:lnTo>
                <a:lnTo>
                  <a:pt x="6327" y="6740"/>
                </a:lnTo>
                <a:lnTo>
                  <a:pt x="6108" y="6862"/>
                </a:lnTo>
                <a:lnTo>
                  <a:pt x="5986" y="6911"/>
                </a:lnTo>
                <a:lnTo>
                  <a:pt x="5889" y="6935"/>
                </a:lnTo>
                <a:lnTo>
                  <a:pt x="5767" y="6935"/>
                </a:lnTo>
                <a:lnTo>
                  <a:pt x="5670" y="6911"/>
                </a:lnTo>
                <a:lnTo>
                  <a:pt x="5572" y="6886"/>
                </a:lnTo>
                <a:lnTo>
                  <a:pt x="5499" y="6838"/>
                </a:lnTo>
                <a:lnTo>
                  <a:pt x="5426" y="6740"/>
                </a:lnTo>
                <a:lnTo>
                  <a:pt x="5353" y="6619"/>
                </a:lnTo>
                <a:lnTo>
                  <a:pt x="5305" y="6546"/>
                </a:lnTo>
                <a:lnTo>
                  <a:pt x="5232" y="6521"/>
                </a:lnTo>
                <a:lnTo>
                  <a:pt x="5134" y="6521"/>
                </a:lnTo>
                <a:lnTo>
                  <a:pt x="5061" y="6546"/>
                </a:lnTo>
                <a:lnTo>
                  <a:pt x="4794" y="6716"/>
                </a:lnTo>
                <a:lnTo>
                  <a:pt x="4599" y="6813"/>
                </a:lnTo>
                <a:lnTo>
                  <a:pt x="4429" y="6911"/>
                </a:lnTo>
                <a:lnTo>
                  <a:pt x="4283" y="6959"/>
                </a:lnTo>
                <a:lnTo>
                  <a:pt x="4210" y="6959"/>
                </a:lnTo>
                <a:lnTo>
                  <a:pt x="4137" y="6935"/>
                </a:lnTo>
                <a:lnTo>
                  <a:pt x="4088" y="6911"/>
                </a:lnTo>
                <a:lnTo>
                  <a:pt x="4064" y="6838"/>
                </a:lnTo>
                <a:lnTo>
                  <a:pt x="4039" y="6765"/>
                </a:lnTo>
                <a:lnTo>
                  <a:pt x="4039" y="6667"/>
                </a:lnTo>
                <a:lnTo>
                  <a:pt x="4039" y="6619"/>
                </a:lnTo>
                <a:lnTo>
                  <a:pt x="4015" y="6594"/>
                </a:lnTo>
                <a:lnTo>
                  <a:pt x="3966" y="6570"/>
                </a:lnTo>
                <a:lnTo>
                  <a:pt x="3893" y="6570"/>
                </a:lnTo>
                <a:lnTo>
                  <a:pt x="3845" y="6643"/>
                </a:lnTo>
                <a:lnTo>
                  <a:pt x="3796" y="6862"/>
                </a:lnTo>
                <a:lnTo>
                  <a:pt x="3772" y="6959"/>
                </a:lnTo>
                <a:lnTo>
                  <a:pt x="3772" y="7057"/>
                </a:lnTo>
                <a:lnTo>
                  <a:pt x="3796" y="7154"/>
                </a:lnTo>
                <a:lnTo>
                  <a:pt x="3845" y="7251"/>
                </a:lnTo>
                <a:lnTo>
                  <a:pt x="3942" y="7300"/>
                </a:lnTo>
                <a:lnTo>
                  <a:pt x="4064" y="7349"/>
                </a:lnTo>
                <a:lnTo>
                  <a:pt x="4331" y="7349"/>
                </a:lnTo>
                <a:lnTo>
                  <a:pt x="4453" y="7324"/>
                </a:lnTo>
                <a:lnTo>
                  <a:pt x="4599" y="7276"/>
                </a:lnTo>
                <a:lnTo>
                  <a:pt x="4842" y="7154"/>
                </a:lnTo>
                <a:lnTo>
                  <a:pt x="5086" y="7008"/>
                </a:lnTo>
                <a:lnTo>
                  <a:pt x="5183" y="7130"/>
                </a:lnTo>
                <a:lnTo>
                  <a:pt x="5280" y="7203"/>
                </a:lnTo>
                <a:lnTo>
                  <a:pt x="5378" y="7276"/>
                </a:lnTo>
                <a:lnTo>
                  <a:pt x="5499" y="7324"/>
                </a:lnTo>
                <a:lnTo>
                  <a:pt x="5597" y="7349"/>
                </a:lnTo>
                <a:lnTo>
                  <a:pt x="5718" y="7349"/>
                </a:lnTo>
                <a:lnTo>
                  <a:pt x="5962" y="7324"/>
                </a:lnTo>
                <a:lnTo>
                  <a:pt x="6229" y="7251"/>
                </a:lnTo>
                <a:lnTo>
                  <a:pt x="6473" y="7130"/>
                </a:lnTo>
                <a:lnTo>
                  <a:pt x="6716" y="6984"/>
                </a:lnTo>
                <a:lnTo>
                  <a:pt x="6935" y="6813"/>
                </a:lnTo>
                <a:lnTo>
                  <a:pt x="7057" y="6959"/>
                </a:lnTo>
                <a:lnTo>
                  <a:pt x="7203" y="7081"/>
                </a:lnTo>
                <a:lnTo>
                  <a:pt x="7373" y="7154"/>
                </a:lnTo>
                <a:lnTo>
                  <a:pt x="7568" y="7203"/>
                </a:lnTo>
                <a:lnTo>
                  <a:pt x="7714" y="7227"/>
                </a:lnTo>
                <a:lnTo>
                  <a:pt x="7981" y="7227"/>
                </a:lnTo>
                <a:lnTo>
                  <a:pt x="8103" y="7178"/>
                </a:lnTo>
                <a:lnTo>
                  <a:pt x="8225" y="7130"/>
                </a:lnTo>
                <a:lnTo>
                  <a:pt x="8322" y="7057"/>
                </a:lnTo>
                <a:lnTo>
                  <a:pt x="8541" y="6911"/>
                </a:lnTo>
                <a:lnTo>
                  <a:pt x="8663" y="7057"/>
                </a:lnTo>
                <a:lnTo>
                  <a:pt x="8833" y="7154"/>
                </a:lnTo>
                <a:lnTo>
                  <a:pt x="9028" y="7203"/>
                </a:lnTo>
                <a:lnTo>
                  <a:pt x="9222" y="7227"/>
                </a:lnTo>
                <a:lnTo>
                  <a:pt x="9441" y="7203"/>
                </a:lnTo>
                <a:lnTo>
                  <a:pt x="9636" y="7154"/>
                </a:lnTo>
                <a:lnTo>
                  <a:pt x="9830" y="7057"/>
                </a:lnTo>
                <a:lnTo>
                  <a:pt x="10001" y="6935"/>
                </a:lnTo>
                <a:lnTo>
                  <a:pt x="10171" y="7057"/>
                </a:lnTo>
                <a:lnTo>
                  <a:pt x="10341" y="7154"/>
                </a:lnTo>
                <a:lnTo>
                  <a:pt x="10512" y="7227"/>
                </a:lnTo>
                <a:lnTo>
                  <a:pt x="10706" y="7276"/>
                </a:lnTo>
                <a:lnTo>
                  <a:pt x="10877" y="7276"/>
                </a:lnTo>
                <a:lnTo>
                  <a:pt x="11047" y="7251"/>
                </a:lnTo>
                <a:lnTo>
                  <a:pt x="11193" y="7203"/>
                </a:lnTo>
                <a:lnTo>
                  <a:pt x="11339" y="7105"/>
                </a:lnTo>
                <a:lnTo>
                  <a:pt x="11436" y="7203"/>
                </a:lnTo>
                <a:lnTo>
                  <a:pt x="11534" y="7276"/>
                </a:lnTo>
                <a:lnTo>
                  <a:pt x="11655" y="7349"/>
                </a:lnTo>
                <a:lnTo>
                  <a:pt x="11777" y="7397"/>
                </a:lnTo>
                <a:lnTo>
                  <a:pt x="11899" y="7422"/>
                </a:lnTo>
                <a:lnTo>
                  <a:pt x="12020" y="7422"/>
                </a:lnTo>
                <a:lnTo>
                  <a:pt x="12142" y="7397"/>
                </a:lnTo>
                <a:lnTo>
                  <a:pt x="12239" y="7349"/>
                </a:lnTo>
                <a:lnTo>
                  <a:pt x="12337" y="7300"/>
                </a:lnTo>
                <a:lnTo>
                  <a:pt x="12434" y="7203"/>
                </a:lnTo>
                <a:lnTo>
                  <a:pt x="12604" y="7032"/>
                </a:lnTo>
                <a:lnTo>
                  <a:pt x="12848" y="7178"/>
                </a:lnTo>
                <a:lnTo>
                  <a:pt x="12969" y="7251"/>
                </a:lnTo>
                <a:lnTo>
                  <a:pt x="13091" y="7300"/>
                </a:lnTo>
                <a:lnTo>
                  <a:pt x="13213" y="7324"/>
                </a:lnTo>
                <a:lnTo>
                  <a:pt x="13334" y="7324"/>
                </a:lnTo>
                <a:lnTo>
                  <a:pt x="13432" y="7300"/>
                </a:lnTo>
                <a:lnTo>
                  <a:pt x="13529" y="7227"/>
                </a:lnTo>
                <a:lnTo>
                  <a:pt x="13651" y="7324"/>
                </a:lnTo>
                <a:lnTo>
                  <a:pt x="13797" y="7373"/>
                </a:lnTo>
                <a:lnTo>
                  <a:pt x="13967" y="7397"/>
                </a:lnTo>
                <a:lnTo>
                  <a:pt x="14113" y="7373"/>
                </a:lnTo>
                <a:lnTo>
                  <a:pt x="14259" y="7349"/>
                </a:lnTo>
                <a:lnTo>
                  <a:pt x="14405" y="7251"/>
                </a:lnTo>
                <a:lnTo>
                  <a:pt x="14502" y="7154"/>
                </a:lnTo>
                <a:lnTo>
                  <a:pt x="14575" y="7008"/>
                </a:lnTo>
                <a:lnTo>
                  <a:pt x="14575" y="6959"/>
                </a:lnTo>
                <a:lnTo>
                  <a:pt x="14575" y="6935"/>
                </a:lnTo>
                <a:lnTo>
                  <a:pt x="14527" y="6911"/>
                </a:lnTo>
                <a:lnTo>
                  <a:pt x="14502" y="6911"/>
                </a:lnTo>
                <a:lnTo>
                  <a:pt x="14283" y="6959"/>
                </a:lnTo>
                <a:lnTo>
                  <a:pt x="14016" y="7032"/>
                </a:lnTo>
                <a:lnTo>
                  <a:pt x="13894" y="7032"/>
                </a:lnTo>
                <a:lnTo>
                  <a:pt x="13772" y="7008"/>
                </a:lnTo>
                <a:lnTo>
                  <a:pt x="13699" y="6959"/>
                </a:lnTo>
                <a:lnTo>
                  <a:pt x="13651" y="6911"/>
                </a:lnTo>
                <a:lnTo>
                  <a:pt x="13651" y="6862"/>
                </a:lnTo>
                <a:lnTo>
                  <a:pt x="13626" y="6789"/>
                </a:lnTo>
                <a:lnTo>
                  <a:pt x="13578" y="6740"/>
                </a:lnTo>
                <a:lnTo>
                  <a:pt x="13529" y="6692"/>
                </a:lnTo>
                <a:lnTo>
                  <a:pt x="13407" y="6692"/>
                </a:lnTo>
                <a:lnTo>
                  <a:pt x="13359" y="6716"/>
                </a:lnTo>
                <a:lnTo>
                  <a:pt x="13334" y="6789"/>
                </a:lnTo>
                <a:lnTo>
                  <a:pt x="13310" y="6862"/>
                </a:lnTo>
                <a:lnTo>
                  <a:pt x="13286" y="6911"/>
                </a:lnTo>
                <a:lnTo>
                  <a:pt x="13286" y="6959"/>
                </a:lnTo>
                <a:lnTo>
                  <a:pt x="13261" y="6984"/>
                </a:lnTo>
                <a:lnTo>
                  <a:pt x="13115" y="6984"/>
                </a:lnTo>
                <a:lnTo>
                  <a:pt x="13018" y="6935"/>
                </a:lnTo>
                <a:lnTo>
                  <a:pt x="12823" y="6789"/>
                </a:lnTo>
                <a:lnTo>
                  <a:pt x="12677" y="6667"/>
                </a:lnTo>
                <a:lnTo>
                  <a:pt x="12629" y="6643"/>
                </a:lnTo>
                <a:lnTo>
                  <a:pt x="12580" y="6619"/>
                </a:lnTo>
                <a:lnTo>
                  <a:pt x="12507" y="6619"/>
                </a:lnTo>
                <a:lnTo>
                  <a:pt x="12458" y="6667"/>
                </a:lnTo>
                <a:lnTo>
                  <a:pt x="12264" y="6886"/>
                </a:lnTo>
                <a:lnTo>
                  <a:pt x="12166" y="6959"/>
                </a:lnTo>
                <a:lnTo>
                  <a:pt x="12045" y="7032"/>
                </a:lnTo>
                <a:lnTo>
                  <a:pt x="11947" y="7057"/>
                </a:lnTo>
                <a:lnTo>
                  <a:pt x="11850" y="7032"/>
                </a:lnTo>
                <a:lnTo>
                  <a:pt x="11777" y="7008"/>
                </a:lnTo>
                <a:lnTo>
                  <a:pt x="11704" y="6911"/>
                </a:lnTo>
                <a:lnTo>
                  <a:pt x="11631" y="6813"/>
                </a:lnTo>
                <a:lnTo>
                  <a:pt x="11582" y="6667"/>
                </a:lnTo>
                <a:lnTo>
                  <a:pt x="11582" y="6594"/>
                </a:lnTo>
                <a:lnTo>
                  <a:pt x="11534" y="6521"/>
                </a:lnTo>
                <a:lnTo>
                  <a:pt x="11485" y="6497"/>
                </a:lnTo>
                <a:lnTo>
                  <a:pt x="11436" y="6473"/>
                </a:lnTo>
                <a:lnTo>
                  <a:pt x="11363" y="6473"/>
                </a:lnTo>
                <a:lnTo>
                  <a:pt x="11315" y="6497"/>
                </a:lnTo>
                <a:lnTo>
                  <a:pt x="11266" y="6546"/>
                </a:lnTo>
                <a:lnTo>
                  <a:pt x="11217" y="6619"/>
                </a:lnTo>
                <a:lnTo>
                  <a:pt x="11193" y="6716"/>
                </a:lnTo>
                <a:lnTo>
                  <a:pt x="11144" y="6789"/>
                </a:lnTo>
                <a:lnTo>
                  <a:pt x="11071" y="6838"/>
                </a:lnTo>
                <a:lnTo>
                  <a:pt x="11023" y="6886"/>
                </a:lnTo>
                <a:lnTo>
                  <a:pt x="10950" y="6911"/>
                </a:lnTo>
                <a:lnTo>
                  <a:pt x="10877" y="6911"/>
                </a:lnTo>
                <a:lnTo>
                  <a:pt x="10706" y="6886"/>
                </a:lnTo>
                <a:lnTo>
                  <a:pt x="10560" y="6838"/>
                </a:lnTo>
                <a:lnTo>
                  <a:pt x="10390" y="6740"/>
                </a:lnTo>
                <a:lnTo>
                  <a:pt x="10268" y="6643"/>
                </a:lnTo>
                <a:lnTo>
                  <a:pt x="10147" y="6521"/>
                </a:lnTo>
                <a:lnTo>
                  <a:pt x="10074" y="6473"/>
                </a:lnTo>
                <a:lnTo>
                  <a:pt x="10001" y="6448"/>
                </a:lnTo>
                <a:lnTo>
                  <a:pt x="9928" y="6473"/>
                </a:lnTo>
                <a:lnTo>
                  <a:pt x="9855" y="6521"/>
                </a:lnTo>
                <a:lnTo>
                  <a:pt x="9757" y="6619"/>
                </a:lnTo>
                <a:lnTo>
                  <a:pt x="9611" y="6716"/>
                </a:lnTo>
                <a:lnTo>
                  <a:pt x="9441" y="6789"/>
                </a:lnTo>
                <a:lnTo>
                  <a:pt x="9271" y="6838"/>
                </a:lnTo>
                <a:lnTo>
                  <a:pt x="9101" y="6838"/>
                </a:lnTo>
                <a:lnTo>
                  <a:pt x="9028" y="6813"/>
                </a:lnTo>
                <a:lnTo>
                  <a:pt x="8979" y="6789"/>
                </a:lnTo>
                <a:lnTo>
                  <a:pt x="8906" y="6740"/>
                </a:lnTo>
                <a:lnTo>
                  <a:pt x="8882" y="6667"/>
                </a:lnTo>
                <a:lnTo>
                  <a:pt x="8833" y="6594"/>
                </a:lnTo>
                <a:lnTo>
                  <a:pt x="8833" y="6497"/>
                </a:lnTo>
                <a:lnTo>
                  <a:pt x="8809" y="6424"/>
                </a:lnTo>
                <a:lnTo>
                  <a:pt x="8784" y="6375"/>
                </a:lnTo>
                <a:lnTo>
                  <a:pt x="8736" y="6327"/>
                </a:lnTo>
                <a:lnTo>
                  <a:pt x="8687" y="6302"/>
                </a:lnTo>
                <a:lnTo>
                  <a:pt x="8638" y="6278"/>
                </a:lnTo>
                <a:lnTo>
                  <a:pt x="8565" y="6278"/>
                </a:lnTo>
                <a:lnTo>
                  <a:pt x="8517" y="6302"/>
                </a:lnTo>
                <a:lnTo>
                  <a:pt x="8468" y="6351"/>
                </a:lnTo>
                <a:lnTo>
                  <a:pt x="8298" y="6546"/>
                </a:lnTo>
                <a:lnTo>
                  <a:pt x="8200" y="6643"/>
                </a:lnTo>
                <a:lnTo>
                  <a:pt x="8103" y="6740"/>
                </a:lnTo>
                <a:lnTo>
                  <a:pt x="7981" y="6789"/>
                </a:lnTo>
                <a:lnTo>
                  <a:pt x="7860" y="6813"/>
                </a:lnTo>
                <a:lnTo>
                  <a:pt x="7714" y="6813"/>
                </a:lnTo>
                <a:lnTo>
                  <a:pt x="7592" y="6789"/>
                </a:lnTo>
                <a:lnTo>
                  <a:pt x="7446" y="6740"/>
                </a:lnTo>
                <a:lnTo>
                  <a:pt x="7349" y="6667"/>
                </a:lnTo>
                <a:lnTo>
                  <a:pt x="7276" y="6546"/>
                </a:lnTo>
                <a:lnTo>
                  <a:pt x="7227" y="6424"/>
                </a:lnTo>
                <a:lnTo>
                  <a:pt x="7227" y="6375"/>
                </a:lnTo>
                <a:lnTo>
                  <a:pt x="7178" y="6302"/>
                </a:lnTo>
                <a:lnTo>
                  <a:pt x="7154" y="6278"/>
                </a:lnTo>
                <a:lnTo>
                  <a:pt x="7105" y="6229"/>
                </a:lnTo>
                <a:lnTo>
                  <a:pt x="7032" y="6205"/>
                </a:lnTo>
                <a:close/>
                <a:moveTo>
                  <a:pt x="1412" y="6813"/>
                </a:moveTo>
                <a:lnTo>
                  <a:pt x="1387" y="7397"/>
                </a:lnTo>
                <a:lnTo>
                  <a:pt x="1144" y="7616"/>
                </a:lnTo>
                <a:lnTo>
                  <a:pt x="925" y="7835"/>
                </a:lnTo>
                <a:lnTo>
                  <a:pt x="755" y="8006"/>
                </a:lnTo>
                <a:lnTo>
                  <a:pt x="584" y="8176"/>
                </a:lnTo>
                <a:lnTo>
                  <a:pt x="536" y="7543"/>
                </a:lnTo>
                <a:lnTo>
                  <a:pt x="657" y="7446"/>
                </a:lnTo>
                <a:lnTo>
                  <a:pt x="755" y="7349"/>
                </a:lnTo>
                <a:lnTo>
                  <a:pt x="949"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33" y="9222"/>
                </a:lnTo>
                <a:lnTo>
                  <a:pt x="584" y="8492"/>
                </a:lnTo>
                <a:lnTo>
                  <a:pt x="730" y="8444"/>
                </a:lnTo>
                <a:lnTo>
                  <a:pt x="852" y="8395"/>
                </a:lnTo>
                <a:lnTo>
                  <a:pt x="1095" y="8200"/>
                </a:lnTo>
                <a:lnTo>
                  <a:pt x="1363" y="7981"/>
                </a:lnTo>
                <a:close/>
                <a:moveTo>
                  <a:pt x="10901" y="8638"/>
                </a:moveTo>
                <a:lnTo>
                  <a:pt x="10828" y="8687"/>
                </a:lnTo>
                <a:lnTo>
                  <a:pt x="10779" y="8736"/>
                </a:lnTo>
                <a:lnTo>
                  <a:pt x="10706" y="8857"/>
                </a:lnTo>
                <a:lnTo>
                  <a:pt x="10682" y="8979"/>
                </a:lnTo>
                <a:lnTo>
                  <a:pt x="10560" y="9076"/>
                </a:lnTo>
                <a:lnTo>
                  <a:pt x="10414" y="9149"/>
                </a:lnTo>
                <a:lnTo>
                  <a:pt x="10293" y="9173"/>
                </a:lnTo>
                <a:lnTo>
                  <a:pt x="10122" y="9173"/>
                </a:lnTo>
                <a:lnTo>
                  <a:pt x="10025" y="9149"/>
                </a:lnTo>
                <a:lnTo>
                  <a:pt x="9976" y="9125"/>
                </a:lnTo>
                <a:lnTo>
                  <a:pt x="9928" y="9076"/>
                </a:lnTo>
                <a:lnTo>
                  <a:pt x="9903" y="9028"/>
                </a:lnTo>
                <a:lnTo>
                  <a:pt x="9903" y="8930"/>
                </a:lnTo>
                <a:lnTo>
                  <a:pt x="9879" y="8857"/>
                </a:lnTo>
                <a:lnTo>
                  <a:pt x="9830" y="8809"/>
                </a:lnTo>
                <a:lnTo>
                  <a:pt x="9757" y="8760"/>
                </a:lnTo>
                <a:lnTo>
                  <a:pt x="9684" y="8760"/>
                </a:lnTo>
                <a:lnTo>
                  <a:pt x="9611" y="8784"/>
                </a:lnTo>
                <a:lnTo>
                  <a:pt x="9563" y="8833"/>
                </a:lnTo>
                <a:lnTo>
                  <a:pt x="9514" y="8906"/>
                </a:lnTo>
                <a:lnTo>
                  <a:pt x="9490" y="8955"/>
                </a:lnTo>
                <a:lnTo>
                  <a:pt x="9441" y="9003"/>
                </a:lnTo>
                <a:lnTo>
                  <a:pt x="9320" y="9052"/>
                </a:lnTo>
                <a:lnTo>
                  <a:pt x="9149" y="9101"/>
                </a:lnTo>
                <a:lnTo>
                  <a:pt x="8979" y="9125"/>
                </a:lnTo>
                <a:lnTo>
                  <a:pt x="8809" y="9101"/>
                </a:lnTo>
                <a:lnTo>
                  <a:pt x="8663" y="9076"/>
                </a:lnTo>
                <a:lnTo>
                  <a:pt x="8541" y="9003"/>
                </a:lnTo>
                <a:lnTo>
                  <a:pt x="8517" y="8955"/>
                </a:lnTo>
                <a:lnTo>
                  <a:pt x="8492" y="8906"/>
                </a:lnTo>
                <a:lnTo>
                  <a:pt x="8492" y="8833"/>
                </a:lnTo>
                <a:lnTo>
                  <a:pt x="8444" y="8784"/>
                </a:lnTo>
                <a:lnTo>
                  <a:pt x="8419" y="8736"/>
                </a:lnTo>
                <a:lnTo>
                  <a:pt x="8371" y="8711"/>
                </a:lnTo>
                <a:lnTo>
                  <a:pt x="8298" y="8687"/>
                </a:lnTo>
                <a:lnTo>
                  <a:pt x="8249" y="8687"/>
                </a:lnTo>
                <a:lnTo>
                  <a:pt x="8200" y="8711"/>
                </a:lnTo>
                <a:lnTo>
                  <a:pt x="8127" y="8736"/>
                </a:lnTo>
                <a:lnTo>
                  <a:pt x="8006" y="8906"/>
                </a:lnTo>
                <a:lnTo>
                  <a:pt x="7860" y="9052"/>
                </a:lnTo>
                <a:lnTo>
                  <a:pt x="7787" y="9125"/>
                </a:lnTo>
                <a:lnTo>
                  <a:pt x="7689" y="9173"/>
                </a:lnTo>
                <a:lnTo>
                  <a:pt x="7568" y="9222"/>
                </a:lnTo>
                <a:lnTo>
                  <a:pt x="7446" y="9246"/>
                </a:lnTo>
                <a:lnTo>
                  <a:pt x="7324" y="9246"/>
                </a:lnTo>
                <a:lnTo>
                  <a:pt x="7276" y="9222"/>
                </a:lnTo>
                <a:lnTo>
                  <a:pt x="7227" y="9198"/>
                </a:lnTo>
                <a:lnTo>
                  <a:pt x="7203" y="9149"/>
                </a:lnTo>
                <a:lnTo>
                  <a:pt x="7178" y="9076"/>
                </a:lnTo>
                <a:lnTo>
                  <a:pt x="7178" y="9003"/>
                </a:lnTo>
                <a:lnTo>
                  <a:pt x="7203" y="8930"/>
                </a:lnTo>
                <a:lnTo>
                  <a:pt x="7203" y="8833"/>
                </a:lnTo>
                <a:lnTo>
                  <a:pt x="7154" y="8760"/>
                </a:lnTo>
                <a:lnTo>
                  <a:pt x="7105" y="8687"/>
                </a:lnTo>
                <a:lnTo>
                  <a:pt x="7032" y="8663"/>
                </a:lnTo>
                <a:lnTo>
                  <a:pt x="6886" y="8663"/>
                </a:lnTo>
                <a:lnTo>
                  <a:pt x="6813" y="8711"/>
                </a:lnTo>
                <a:lnTo>
                  <a:pt x="6789" y="8809"/>
                </a:lnTo>
                <a:lnTo>
                  <a:pt x="6740" y="8906"/>
                </a:lnTo>
                <a:lnTo>
                  <a:pt x="6692" y="8979"/>
                </a:lnTo>
                <a:lnTo>
                  <a:pt x="6619" y="9076"/>
                </a:lnTo>
                <a:lnTo>
                  <a:pt x="6521" y="9125"/>
                </a:lnTo>
                <a:lnTo>
                  <a:pt x="6424" y="9173"/>
                </a:lnTo>
                <a:lnTo>
                  <a:pt x="6327" y="9222"/>
                </a:lnTo>
                <a:lnTo>
                  <a:pt x="6083" y="9271"/>
                </a:lnTo>
                <a:lnTo>
                  <a:pt x="5864" y="9246"/>
                </a:lnTo>
                <a:lnTo>
                  <a:pt x="5743" y="9222"/>
                </a:lnTo>
                <a:lnTo>
                  <a:pt x="5645" y="9198"/>
                </a:lnTo>
                <a:lnTo>
                  <a:pt x="5572" y="9125"/>
                </a:lnTo>
                <a:lnTo>
                  <a:pt x="5499" y="9052"/>
                </a:lnTo>
                <a:lnTo>
                  <a:pt x="5451" y="8979"/>
                </a:lnTo>
                <a:lnTo>
                  <a:pt x="5402" y="8882"/>
                </a:lnTo>
                <a:lnTo>
                  <a:pt x="5402" y="8833"/>
                </a:lnTo>
                <a:lnTo>
                  <a:pt x="5378" y="8784"/>
                </a:lnTo>
                <a:lnTo>
                  <a:pt x="5280" y="8736"/>
                </a:lnTo>
                <a:lnTo>
                  <a:pt x="5183" y="8711"/>
                </a:lnTo>
                <a:lnTo>
                  <a:pt x="5086" y="8736"/>
                </a:lnTo>
                <a:lnTo>
                  <a:pt x="4842" y="8906"/>
                </a:lnTo>
                <a:lnTo>
                  <a:pt x="4648" y="9028"/>
                </a:lnTo>
                <a:lnTo>
                  <a:pt x="4453" y="9149"/>
                </a:lnTo>
                <a:lnTo>
                  <a:pt x="4258" y="9222"/>
                </a:lnTo>
                <a:lnTo>
                  <a:pt x="4112" y="9222"/>
                </a:lnTo>
                <a:lnTo>
                  <a:pt x="4064" y="9198"/>
                </a:lnTo>
                <a:lnTo>
                  <a:pt x="4015" y="9149"/>
                </a:lnTo>
                <a:lnTo>
                  <a:pt x="3991" y="9076"/>
                </a:lnTo>
                <a:lnTo>
                  <a:pt x="4015" y="8955"/>
                </a:lnTo>
                <a:lnTo>
                  <a:pt x="4015" y="8906"/>
                </a:lnTo>
                <a:lnTo>
                  <a:pt x="3991" y="8857"/>
                </a:lnTo>
                <a:lnTo>
                  <a:pt x="3966" y="8833"/>
                </a:lnTo>
                <a:lnTo>
                  <a:pt x="3918" y="8809"/>
                </a:lnTo>
                <a:lnTo>
                  <a:pt x="3893" y="8784"/>
                </a:lnTo>
                <a:lnTo>
                  <a:pt x="3845" y="8809"/>
                </a:lnTo>
                <a:lnTo>
                  <a:pt x="3796" y="8809"/>
                </a:lnTo>
                <a:lnTo>
                  <a:pt x="3747" y="8857"/>
                </a:lnTo>
                <a:lnTo>
                  <a:pt x="3699" y="8979"/>
                </a:lnTo>
                <a:lnTo>
                  <a:pt x="3674" y="9101"/>
                </a:lnTo>
                <a:lnTo>
                  <a:pt x="3674" y="9222"/>
                </a:lnTo>
                <a:lnTo>
                  <a:pt x="3699" y="9319"/>
                </a:lnTo>
                <a:lnTo>
                  <a:pt x="3772" y="9417"/>
                </a:lnTo>
                <a:lnTo>
                  <a:pt x="3845" y="9514"/>
                </a:lnTo>
                <a:lnTo>
                  <a:pt x="3966" y="9587"/>
                </a:lnTo>
                <a:lnTo>
                  <a:pt x="4088" y="9636"/>
                </a:lnTo>
                <a:lnTo>
                  <a:pt x="4210" y="9660"/>
                </a:lnTo>
                <a:lnTo>
                  <a:pt x="4356" y="9636"/>
                </a:lnTo>
                <a:lnTo>
                  <a:pt x="4477" y="9611"/>
                </a:lnTo>
                <a:lnTo>
                  <a:pt x="4599" y="9563"/>
                </a:lnTo>
                <a:lnTo>
                  <a:pt x="4842" y="9417"/>
                </a:lnTo>
                <a:lnTo>
                  <a:pt x="5086" y="9246"/>
                </a:lnTo>
                <a:lnTo>
                  <a:pt x="5159" y="9344"/>
                </a:lnTo>
                <a:lnTo>
                  <a:pt x="5232" y="9441"/>
                </a:lnTo>
                <a:lnTo>
                  <a:pt x="5329" y="9514"/>
                </a:lnTo>
                <a:lnTo>
                  <a:pt x="5426" y="9563"/>
                </a:lnTo>
                <a:lnTo>
                  <a:pt x="5670" y="9660"/>
                </a:lnTo>
                <a:lnTo>
                  <a:pt x="5913" y="9684"/>
                </a:lnTo>
                <a:lnTo>
                  <a:pt x="6181" y="9684"/>
                </a:lnTo>
                <a:lnTo>
                  <a:pt x="6424" y="9636"/>
                </a:lnTo>
                <a:lnTo>
                  <a:pt x="6667" y="9538"/>
                </a:lnTo>
                <a:lnTo>
                  <a:pt x="6886" y="9392"/>
                </a:lnTo>
                <a:lnTo>
                  <a:pt x="6984" y="9490"/>
                </a:lnTo>
                <a:lnTo>
                  <a:pt x="7081" y="9563"/>
                </a:lnTo>
                <a:lnTo>
                  <a:pt x="7227" y="9636"/>
                </a:lnTo>
                <a:lnTo>
                  <a:pt x="7373" y="9684"/>
                </a:lnTo>
                <a:lnTo>
                  <a:pt x="7519" y="9709"/>
                </a:lnTo>
                <a:lnTo>
                  <a:pt x="7641" y="9684"/>
                </a:lnTo>
                <a:lnTo>
                  <a:pt x="7762" y="9660"/>
                </a:lnTo>
                <a:lnTo>
                  <a:pt x="7884" y="9611"/>
                </a:lnTo>
                <a:lnTo>
                  <a:pt x="7981" y="9538"/>
                </a:lnTo>
                <a:lnTo>
                  <a:pt x="8079" y="9465"/>
                </a:lnTo>
                <a:lnTo>
                  <a:pt x="8249" y="9271"/>
                </a:lnTo>
                <a:lnTo>
                  <a:pt x="8371" y="9368"/>
                </a:lnTo>
                <a:lnTo>
                  <a:pt x="8541" y="9465"/>
                </a:lnTo>
                <a:lnTo>
                  <a:pt x="8711" y="9514"/>
                </a:lnTo>
                <a:lnTo>
                  <a:pt x="8906" y="9538"/>
                </a:lnTo>
                <a:lnTo>
                  <a:pt x="9101" y="9538"/>
                </a:lnTo>
                <a:lnTo>
                  <a:pt x="9271" y="9514"/>
                </a:lnTo>
                <a:lnTo>
                  <a:pt x="9466" y="9441"/>
                </a:lnTo>
                <a:lnTo>
                  <a:pt x="9611" y="9368"/>
                </a:lnTo>
                <a:lnTo>
                  <a:pt x="9733" y="9465"/>
                </a:lnTo>
                <a:lnTo>
                  <a:pt x="9855" y="9514"/>
                </a:lnTo>
                <a:lnTo>
                  <a:pt x="10025" y="9563"/>
                </a:lnTo>
                <a:lnTo>
                  <a:pt x="10195" y="9563"/>
                </a:lnTo>
                <a:lnTo>
                  <a:pt x="10366" y="9538"/>
                </a:lnTo>
                <a:lnTo>
                  <a:pt x="10560" y="9490"/>
                </a:lnTo>
                <a:lnTo>
                  <a:pt x="10706" y="9417"/>
                </a:lnTo>
                <a:lnTo>
                  <a:pt x="10852" y="9319"/>
                </a:lnTo>
                <a:lnTo>
                  <a:pt x="10974" y="9392"/>
                </a:lnTo>
                <a:lnTo>
                  <a:pt x="11096" y="9441"/>
                </a:lnTo>
                <a:lnTo>
                  <a:pt x="11242" y="9465"/>
                </a:lnTo>
                <a:lnTo>
                  <a:pt x="11363" y="9490"/>
                </a:lnTo>
                <a:lnTo>
                  <a:pt x="11509" y="9490"/>
                </a:lnTo>
                <a:lnTo>
                  <a:pt x="11655" y="9465"/>
                </a:lnTo>
                <a:lnTo>
                  <a:pt x="11801" y="9417"/>
                </a:lnTo>
                <a:lnTo>
                  <a:pt x="11923" y="9344"/>
                </a:lnTo>
                <a:lnTo>
                  <a:pt x="12020" y="9441"/>
                </a:lnTo>
                <a:lnTo>
                  <a:pt x="12142" y="9490"/>
                </a:lnTo>
                <a:lnTo>
                  <a:pt x="12434" y="9490"/>
                </a:lnTo>
                <a:lnTo>
                  <a:pt x="12580" y="9441"/>
                </a:lnTo>
                <a:lnTo>
                  <a:pt x="12750" y="9392"/>
                </a:lnTo>
                <a:lnTo>
                  <a:pt x="12896" y="9319"/>
                </a:lnTo>
                <a:lnTo>
                  <a:pt x="13042" y="9222"/>
                </a:lnTo>
                <a:lnTo>
                  <a:pt x="13091" y="9295"/>
                </a:lnTo>
                <a:lnTo>
                  <a:pt x="13164" y="9344"/>
                </a:lnTo>
                <a:lnTo>
                  <a:pt x="13310" y="9417"/>
                </a:lnTo>
                <a:lnTo>
                  <a:pt x="13480" y="9441"/>
                </a:lnTo>
                <a:lnTo>
                  <a:pt x="13675" y="9441"/>
                </a:lnTo>
                <a:lnTo>
                  <a:pt x="13870" y="9392"/>
                </a:lnTo>
                <a:lnTo>
                  <a:pt x="14064" y="9319"/>
                </a:lnTo>
                <a:lnTo>
                  <a:pt x="14259" y="9246"/>
                </a:lnTo>
                <a:lnTo>
                  <a:pt x="14405" y="9149"/>
                </a:lnTo>
                <a:lnTo>
                  <a:pt x="14478" y="9101"/>
                </a:lnTo>
                <a:lnTo>
                  <a:pt x="14502" y="9028"/>
                </a:lnTo>
                <a:lnTo>
                  <a:pt x="14478" y="8955"/>
                </a:lnTo>
                <a:lnTo>
                  <a:pt x="14454" y="8882"/>
                </a:lnTo>
                <a:lnTo>
                  <a:pt x="14429" y="8833"/>
                </a:lnTo>
                <a:lnTo>
                  <a:pt x="14356" y="8809"/>
                </a:lnTo>
                <a:lnTo>
                  <a:pt x="14308" y="8809"/>
                </a:lnTo>
                <a:lnTo>
                  <a:pt x="14235" y="8833"/>
                </a:lnTo>
                <a:lnTo>
                  <a:pt x="14016" y="8955"/>
                </a:lnTo>
                <a:lnTo>
                  <a:pt x="13845" y="9028"/>
                </a:lnTo>
                <a:lnTo>
                  <a:pt x="13675" y="9076"/>
                </a:lnTo>
                <a:lnTo>
                  <a:pt x="13529" y="9101"/>
                </a:lnTo>
                <a:lnTo>
                  <a:pt x="13407" y="9101"/>
                </a:lnTo>
                <a:lnTo>
                  <a:pt x="13359" y="9076"/>
                </a:lnTo>
                <a:lnTo>
                  <a:pt x="13334" y="9028"/>
                </a:lnTo>
                <a:lnTo>
                  <a:pt x="13310" y="8979"/>
                </a:lnTo>
                <a:lnTo>
                  <a:pt x="13310" y="8906"/>
                </a:lnTo>
                <a:lnTo>
                  <a:pt x="13310" y="8857"/>
                </a:lnTo>
                <a:lnTo>
                  <a:pt x="13286" y="8784"/>
                </a:lnTo>
                <a:lnTo>
                  <a:pt x="13261" y="8736"/>
                </a:lnTo>
                <a:lnTo>
                  <a:pt x="13213" y="8711"/>
                </a:lnTo>
                <a:lnTo>
                  <a:pt x="13091" y="8711"/>
                </a:lnTo>
                <a:lnTo>
                  <a:pt x="13042" y="8736"/>
                </a:lnTo>
                <a:lnTo>
                  <a:pt x="13018" y="8784"/>
                </a:lnTo>
                <a:lnTo>
                  <a:pt x="12945" y="8882"/>
                </a:lnTo>
                <a:lnTo>
                  <a:pt x="12823" y="8979"/>
                </a:lnTo>
                <a:lnTo>
                  <a:pt x="12653" y="9076"/>
                </a:lnTo>
                <a:lnTo>
                  <a:pt x="12507" y="9149"/>
                </a:lnTo>
                <a:lnTo>
                  <a:pt x="12361" y="9198"/>
                </a:lnTo>
                <a:lnTo>
                  <a:pt x="12312" y="9198"/>
                </a:lnTo>
                <a:lnTo>
                  <a:pt x="12264" y="9173"/>
                </a:lnTo>
                <a:lnTo>
                  <a:pt x="12215" y="9149"/>
                </a:lnTo>
                <a:lnTo>
                  <a:pt x="12191" y="9101"/>
                </a:lnTo>
                <a:lnTo>
                  <a:pt x="12191" y="9028"/>
                </a:lnTo>
                <a:lnTo>
                  <a:pt x="12215" y="8930"/>
                </a:lnTo>
                <a:lnTo>
                  <a:pt x="12215" y="8857"/>
                </a:lnTo>
                <a:lnTo>
                  <a:pt x="12191" y="8809"/>
                </a:lnTo>
                <a:lnTo>
                  <a:pt x="12142" y="8760"/>
                </a:lnTo>
                <a:lnTo>
                  <a:pt x="12093" y="8736"/>
                </a:lnTo>
                <a:lnTo>
                  <a:pt x="12045" y="8736"/>
                </a:lnTo>
                <a:lnTo>
                  <a:pt x="11972" y="8760"/>
                </a:lnTo>
                <a:lnTo>
                  <a:pt x="11923" y="8784"/>
                </a:lnTo>
                <a:lnTo>
                  <a:pt x="11899" y="8857"/>
                </a:lnTo>
                <a:lnTo>
                  <a:pt x="11801" y="8979"/>
                </a:lnTo>
                <a:lnTo>
                  <a:pt x="11704" y="9076"/>
                </a:lnTo>
                <a:lnTo>
                  <a:pt x="11582" y="9125"/>
                </a:lnTo>
                <a:lnTo>
                  <a:pt x="11266" y="9125"/>
                </a:lnTo>
                <a:lnTo>
                  <a:pt x="11169" y="9076"/>
                </a:lnTo>
                <a:lnTo>
                  <a:pt x="11096" y="9028"/>
                </a:lnTo>
                <a:lnTo>
                  <a:pt x="11144" y="8882"/>
                </a:lnTo>
                <a:lnTo>
                  <a:pt x="11144" y="8809"/>
                </a:lnTo>
                <a:lnTo>
                  <a:pt x="11120" y="8736"/>
                </a:lnTo>
                <a:lnTo>
                  <a:pt x="11071" y="8687"/>
                </a:lnTo>
                <a:lnTo>
                  <a:pt x="11023" y="8663"/>
                </a:lnTo>
                <a:lnTo>
                  <a:pt x="10950" y="8638"/>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779" y="11242"/>
                </a:lnTo>
                <a:lnTo>
                  <a:pt x="730" y="10439"/>
                </a:lnTo>
                <a:lnTo>
                  <a:pt x="876" y="10366"/>
                </a:lnTo>
                <a:lnTo>
                  <a:pt x="1022" y="10293"/>
                </a:lnTo>
                <a:lnTo>
                  <a:pt x="1266" y="10122"/>
                </a:lnTo>
                <a:close/>
                <a:moveTo>
                  <a:pt x="11485" y="10633"/>
                </a:moveTo>
                <a:lnTo>
                  <a:pt x="11412" y="10658"/>
                </a:lnTo>
                <a:lnTo>
                  <a:pt x="11339" y="10731"/>
                </a:lnTo>
                <a:lnTo>
                  <a:pt x="11169" y="11023"/>
                </a:lnTo>
                <a:lnTo>
                  <a:pt x="11071" y="11144"/>
                </a:lnTo>
                <a:lnTo>
                  <a:pt x="10950" y="11242"/>
                </a:lnTo>
                <a:lnTo>
                  <a:pt x="10877" y="11290"/>
                </a:lnTo>
                <a:lnTo>
                  <a:pt x="10779" y="11315"/>
                </a:lnTo>
                <a:lnTo>
                  <a:pt x="10560" y="11315"/>
                </a:lnTo>
                <a:lnTo>
                  <a:pt x="10463" y="11290"/>
                </a:lnTo>
                <a:lnTo>
                  <a:pt x="10390" y="11242"/>
                </a:lnTo>
                <a:lnTo>
                  <a:pt x="10317" y="11169"/>
                </a:lnTo>
                <a:lnTo>
                  <a:pt x="10293" y="11096"/>
                </a:lnTo>
                <a:lnTo>
                  <a:pt x="10366" y="10901"/>
                </a:lnTo>
                <a:lnTo>
                  <a:pt x="10366" y="10828"/>
                </a:lnTo>
                <a:lnTo>
                  <a:pt x="10341" y="10755"/>
                </a:lnTo>
                <a:lnTo>
                  <a:pt x="10293" y="10706"/>
                </a:lnTo>
                <a:lnTo>
                  <a:pt x="10244" y="10658"/>
                </a:lnTo>
                <a:lnTo>
                  <a:pt x="10098" y="10658"/>
                </a:lnTo>
                <a:lnTo>
                  <a:pt x="10049" y="10682"/>
                </a:lnTo>
                <a:lnTo>
                  <a:pt x="10001" y="10755"/>
                </a:lnTo>
                <a:lnTo>
                  <a:pt x="9928" y="10877"/>
                </a:lnTo>
                <a:lnTo>
                  <a:pt x="9903" y="10998"/>
                </a:lnTo>
                <a:lnTo>
                  <a:pt x="9806" y="11120"/>
                </a:lnTo>
                <a:lnTo>
                  <a:pt x="9636" y="11217"/>
                </a:lnTo>
                <a:lnTo>
                  <a:pt x="9539" y="11242"/>
                </a:lnTo>
                <a:lnTo>
                  <a:pt x="9393" y="11266"/>
                </a:lnTo>
                <a:lnTo>
                  <a:pt x="9344" y="11242"/>
                </a:lnTo>
                <a:lnTo>
                  <a:pt x="9295" y="11217"/>
                </a:lnTo>
                <a:lnTo>
                  <a:pt x="9295" y="11169"/>
                </a:lnTo>
                <a:lnTo>
                  <a:pt x="9295" y="11096"/>
                </a:lnTo>
                <a:lnTo>
                  <a:pt x="9320" y="11023"/>
                </a:lnTo>
                <a:lnTo>
                  <a:pt x="9320" y="10950"/>
                </a:lnTo>
                <a:lnTo>
                  <a:pt x="9295" y="10901"/>
                </a:lnTo>
                <a:lnTo>
                  <a:pt x="9247" y="10852"/>
                </a:lnTo>
                <a:lnTo>
                  <a:pt x="9198" y="10828"/>
                </a:lnTo>
                <a:lnTo>
                  <a:pt x="9125" y="10804"/>
                </a:lnTo>
                <a:lnTo>
                  <a:pt x="9052" y="10828"/>
                </a:lnTo>
                <a:lnTo>
                  <a:pt x="8979" y="10852"/>
                </a:lnTo>
                <a:lnTo>
                  <a:pt x="8784" y="11047"/>
                </a:lnTo>
                <a:lnTo>
                  <a:pt x="8565" y="11242"/>
                </a:lnTo>
                <a:lnTo>
                  <a:pt x="8419" y="11290"/>
                </a:lnTo>
                <a:lnTo>
                  <a:pt x="8225" y="11315"/>
                </a:lnTo>
                <a:lnTo>
                  <a:pt x="8103" y="11290"/>
                </a:lnTo>
                <a:lnTo>
                  <a:pt x="8006" y="11290"/>
                </a:lnTo>
                <a:lnTo>
                  <a:pt x="7933" y="11242"/>
                </a:lnTo>
                <a:lnTo>
                  <a:pt x="7884" y="11193"/>
                </a:lnTo>
                <a:lnTo>
                  <a:pt x="7908" y="11071"/>
                </a:lnTo>
                <a:lnTo>
                  <a:pt x="7908" y="10901"/>
                </a:lnTo>
                <a:lnTo>
                  <a:pt x="7884" y="10828"/>
                </a:lnTo>
                <a:lnTo>
                  <a:pt x="7835" y="10755"/>
                </a:lnTo>
                <a:lnTo>
                  <a:pt x="7787" y="10706"/>
                </a:lnTo>
                <a:lnTo>
                  <a:pt x="7714" y="10682"/>
                </a:lnTo>
                <a:lnTo>
                  <a:pt x="7616" y="10682"/>
                </a:lnTo>
                <a:lnTo>
                  <a:pt x="7543" y="10706"/>
                </a:lnTo>
                <a:lnTo>
                  <a:pt x="7495" y="10779"/>
                </a:lnTo>
                <a:lnTo>
                  <a:pt x="7446" y="10852"/>
                </a:lnTo>
                <a:lnTo>
                  <a:pt x="7397" y="10974"/>
                </a:lnTo>
                <a:lnTo>
                  <a:pt x="7397" y="11071"/>
                </a:lnTo>
                <a:lnTo>
                  <a:pt x="7324" y="11144"/>
                </a:lnTo>
                <a:lnTo>
                  <a:pt x="7227" y="11193"/>
                </a:lnTo>
                <a:lnTo>
                  <a:pt x="7008" y="11193"/>
                </a:lnTo>
                <a:lnTo>
                  <a:pt x="6911" y="11169"/>
                </a:lnTo>
                <a:lnTo>
                  <a:pt x="6789" y="11096"/>
                </a:lnTo>
                <a:lnTo>
                  <a:pt x="6716" y="11023"/>
                </a:lnTo>
                <a:lnTo>
                  <a:pt x="6667" y="10950"/>
                </a:lnTo>
                <a:lnTo>
                  <a:pt x="6619" y="10877"/>
                </a:lnTo>
                <a:lnTo>
                  <a:pt x="6546" y="10804"/>
                </a:lnTo>
                <a:lnTo>
                  <a:pt x="6473" y="10779"/>
                </a:lnTo>
                <a:lnTo>
                  <a:pt x="6400" y="10779"/>
                </a:lnTo>
                <a:lnTo>
                  <a:pt x="6302" y="10804"/>
                </a:lnTo>
                <a:lnTo>
                  <a:pt x="6254" y="10852"/>
                </a:lnTo>
                <a:lnTo>
                  <a:pt x="6205" y="10901"/>
                </a:lnTo>
                <a:lnTo>
                  <a:pt x="6205" y="10998"/>
                </a:lnTo>
                <a:lnTo>
                  <a:pt x="6205" y="11096"/>
                </a:lnTo>
                <a:lnTo>
                  <a:pt x="6181" y="11169"/>
                </a:lnTo>
                <a:lnTo>
                  <a:pt x="6156" y="11217"/>
                </a:lnTo>
                <a:lnTo>
                  <a:pt x="6132" y="11266"/>
                </a:lnTo>
                <a:lnTo>
                  <a:pt x="6035" y="11315"/>
                </a:lnTo>
                <a:lnTo>
                  <a:pt x="5937" y="11339"/>
                </a:lnTo>
                <a:lnTo>
                  <a:pt x="5840" y="11315"/>
                </a:lnTo>
                <a:lnTo>
                  <a:pt x="5743" y="11242"/>
                </a:lnTo>
                <a:lnTo>
                  <a:pt x="5694" y="11144"/>
                </a:lnTo>
                <a:lnTo>
                  <a:pt x="5694" y="11096"/>
                </a:lnTo>
                <a:lnTo>
                  <a:pt x="5694" y="11047"/>
                </a:lnTo>
                <a:lnTo>
                  <a:pt x="5694" y="10925"/>
                </a:lnTo>
                <a:lnTo>
                  <a:pt x="5670" y="10852"/>
                </a:lnTo>
                <a:lnTo>
                  <a:pt x="5621" y="10779"/>
                </a:lnTo>
                <a:lnTo>
                  <a:pt x="5524" y="10755"/>
                </a:lnTo>
                <a:lnTo>
                  <a:pt x="5451" y="10731"/>
                </a:lnTo>
                <a:lnTo>
                  <a:pt x="5353" y="10755"/>
                </a:lnTo>
                <a:lnTo>
                  <a:pt x="5280" y="10828"/>
                </a:lnTo>
                <a:lnTo>
                  <a:pt x="5232" y="10901"/>
                </a:lnTo>
                <a:lnTo>
                  <a:pt x="5183" y="10998"/>
                </a:lnTo>
                <a:lnTo>
                  <a:pt x="5110" y="11096"/>
                </a:lnTo>
                <a:lnTo>
                  <a:pt x="5037" y="11169"/>
                </a:lnTo>
                <a:lnTo>
                  <a:pt x="4964" y="11242"/>
                </a:lnTo>
                <a:lnTo>
                  <a:pt x="4769" y="11339"/>
                </a:lnTo>
                <a:lnTo>
                  <a:pt x="4648" y="11363"/>
                </a:lnTo>
                <a:lnTo>
                  <a:pt x="4550" y="11388"/>
                </a:lnTo>
                <a:lnTo>
                  <a:pt x="4502" y="11388"/>
                </a:lnTo>
                <a:lnTo>
                  <a:pt x="4453" y="11363"/>
                </a:lnTo>
                <a:lnTo>
                  <a:pt x="4380" y="11315"/>
                </a:lnTo>
                <a:lnTo>
                  <a:pt x="4331" y="11217"/>
                </a:lnTo>
                <a:lnTo>
                  <a:pt x="4307" y="11120"/>
                </a:lnTo>
                <a:lnTo>
                  <a:pt x="4258" y="10950"/>
                </a:lnTo>
                <a:lnTo>
                  <a:pt x="4234" y="10877"/>
                </a:lnTo>
                <a:lnTo>
                  <a:pt x="4210" y="10877"/>
                </a:lnTo>
                <a:lnTo>
                  <a:pt x="4210" y="10852"/>
                </a:lnTo>
                <a:lnTo>
                  <a:pt x="4185" y="10828"/>
                </a:lnTo>
                <a:lnTo>
                  <a:pt x="4137" y="10804"/>
                </a:lnTo>
                <a:lnTo>
                  <a:pt x="4088" y="10804"/>
                </a:lnTo>
                <a:lnTo>
                  <a:pt x="4039" y="10828"/>
                </a:lnTo>
                <a:lnTo>
                  <a:pt x="3991" y="10852"/>
                </a:lnTo>
                <a:lnTo>
                  <a:pt x="3942" y="10950"/>
                </a:lnTo>
                <a:lnTo>
                  <a:pt x="3918" y="11071"/>
                </a:lnTo>
                <a:lnTo>
                  <a:pt x="3918" y="11290"/>
                </a:lnTo>
                <a:lnTo>
                  <a:pt x="3942" y="11388"/>
                </a:lnTo>
                <a:lnTo>
                  <a:pt x="3966" y="11509"/>
                </a:lnTo>
                <a:lnTo>
                  <a:pt x="4015" y="11582"/>
                </a:lnTo>
                <a:lnTo>
                  <a:pt x="4088" y="11680"/>
                </a:lnTo>
                <a:lnTo>
                  <a:pt x="4185" y="11753"/>
                </a:lnTo>
                <a:lnTo>
                  <a:pt x="4283" y="11801"/>
                </a:lnTo>
                <a:lnTo>
                  <a:pt x="4429" y="11850"/>
                </a:lnTo>
                <a:lnTo>
                  <a:pt x="4721" y="11850"/>
                </a:lnTo>
                <a:lnTo>
                  <a:pt x="4842" y="11826"/>
                </a:lnTo>
                <a:lnTo>
                  <a:pt x="4988" y="11777"/>
                </a:lnTo>
                <a:lnTo>
                  <a:pt x="5110" y="11704"/>
                </a:lnTo>
                <a:lnTo>
                  <a:pt x="5232" y="11631"/>
                </a:lnTo>
                <a:lnTo>
                  <a:pt x="5353" y="11534"/>
                </a:lnTo>
                <a:lnTo>
                  <a:pt x="5475" y="11655"/>
                </a:lnTo>
                <a:lnTo>
                  <a:pt x="5645" y="11728"/>
                </a:lnTo>
                <a:lnTo>
                  <a:pt x="5816" y="11777"/>
                </a:lnTo>
                <a:lnTo>
                  <a:pt x="5986" y="11801"/>
                </a:lnTo>
                <a:lnTo>
                  <a:pt x="6156" y="11777"/>
                </a:lnTo>
                <a:lnTo>
                  <a:pt x="6327" y="11728"/>
                </a:lnTo>
                <a:lnTo>
                  <a:pt x="6473" y="11631"/>
                </a:lnTo>
                <a:lnTo>
                  <a:pt x="6570" y="11509"/>
                </a:lnTo>
                <a:lnTo>
                  <a:pt x="6716" y="11558"/>
                </a:lnTo>
                <a:lnTo>
                  <a:pt x="6838" y="11607"/>
                </a:lnTo>
                <a:lnTo>
                  <a:pt x="6984" y="11631"/>
                </a:lnTo>
                <a:lnTo>
                  <a:pt x="7105" y="11655"/>
                </a:lnTo>
                <a:lnTo>
                  <a:pt x="7251" y="11655"/>
                </a:lnTo>
                <a:lnTo>
                  <a:pt x="7373" y="11631"/>
                </a:lnTo>
                <a:lnTo>
                  <a:pt x="7519" y="11582"/>
                </a:lnTo>
                <a:lnTo>
                  <a:pt x="7616" y="11534"/>
                </a:lnTo>
                <a:lnTo>
                  <a:pt x="7787" y="11631"/>
                </a:lnTo>
                <a:lnTo>
                  <a:pt x="7957" y="11728"/>
                </a:lnTo>
                <a:lnTo>
                  <a:pt x="8103" y="11777"/>
                </a:lnTo>
                <a:lnTo>
                  <a:pt x="8249" y="11801"/>
                </a:lnTo>
                <a:lnTo>
                  <a:pt x="8395" y="11777"/>
                </a:lnTo>
                <a:lnTo>
                  <a:pt x="8517" y="11753"/>
                </a:lnTo>
                <a:lnTo>
                  <a:pt x="8638" y="11680"/>
                </a:lnTo>
                <a:lnTo>
                  <a:pt x="8760" y="11607"/>
                </a:lnTo>
                <a:lnTo>
                  <a:pt x="9003" y="11436"/>
                </a:lnTo>
                <a:lnTo>
                  <a:pt x="9052" y="11509"/>
                </a:lnTo>
                <a:lnTo>
                  <a:pt x="9149" y="11582"/>
                </a:lnTo>
                <a:lnTo>
                  <a:pt x="9271" y="11631"/>
                </a:lnTo>
                <a:lnTo>
                  <a:pt x="9563" y="11631"/>
                </a:lnTo>
                <a:lnTo>
                  <a:pt x="9733" y="11582"/>
                </a:lnTo>
                <a:lnTo>
                  <a:pt x="9903" y="11534"/>
                </a:lnTo>
                <a:lnTo>
                  <a:pt x="10025" y="11436"/>
                </a:lnTo>
                <a:lnTo>
                  <a:pt x="10098" y="11509"/>
                </a:lnTo>
                <a:lnTo>
                  <a:pt x="10195" y="11582"/>
                </a:lnTo>
                <a:lnTo>
                  <a:pt x="10414" y="11680"/>
                </a:lnTo>
                <a:lnTo>
                  <a:pt x="10560" y="11728"/>
                </a:lnTo>
                <a:lnTo>
                  <a:pt x="10682" y="11753"/>
                </a:lnTo>
                <a:lnTo>
                  <a:pt x="10828" y="11728"/>
                </a:lnTo>
                <a:lnTo>
                  <a:pt x="10950" y="11704"/>
                </a:lnTo>
                <a:lnTo>
                  <a:pt x="11071" y="11655"/>
                </a:lnTo>
                <a:lnTo>
                  <a:pt x="11193" y="11582"/>
                </a:lnTo>
                <a:lnTo>
                  <a:pt x="11388" y="11388"/>
                </a:lnTo>
                <a:lnTo>
                  <a:pt x="11509" y="11509"/>
                </a:lnTo>
                <a:lnTo>
                  <a:pt x="11655" y="11582"/>
                </a:lnTo>
                <a:lnTo>
                  <a:pt x="11801" y="11631"/>
                </a:lnTo>
                <a:lnTo>
                  <a:pt x="11996" y="11655"/>
                </a:lnTo>
                <a:lnTo>
                  <a:pt x="12166" y="11655"/>
                </a:lnTo>
                <a:lnTo>
                  <a:pt x="12337" y="11631"/>
                </a:lnTo>
                <a:lnTo>
                  <a:pt x="12507" y="11582"/>
                </a:lnTo>
                <a:lnTo>
                  <a:pt x="12653" y="11509"/>
                </a:lnTo>
                <a:lnTo>
                  <a:pt x="12799" y="11582"/>
                </a:lnTo>
                <a:lnTo>
                  <a:pt x="12945" y="11607"/>
                </a:lnTo>
                <a:lnTo>
                  <a:pt x="13115" y="11631"/>
                </a:lnTo>
                <a:lnTo>
                  <a:pt x="13286" y="11631"/>
                </a:lnTo>
                <a:lnTo>
                  <a:pt x="13456" y="11607"/>
                </a:lnTo>
                <a:lnTo>
                  <a:pt x="13651" y="11558"/>
                </a:lnTo>
                <a:lnTo>
                  <a:pt x="13797" y="11485"/>
                </a:lnTo>
                <a:lnTo>
                  <a:pt x="13967" y="11388"/>
                </a:lnTo>
                <a:lnTo>
                  <a:pt x="14040" y="11436"/>
                </a:lnTo>
                <a:lnTo>
                  <a:pt x="14137" y="11461"/>
                </a:lnTo>
                <a:lnTo>
                  <a:pt x="14259" y="11461"/>
                </a:lnTo>
                <a:lnTo>
                  <a:pt x="14405" y="11436"/>
                </a:lnTo>
                <a:lnTo>
                  <a:pt x="14478" y="11388"/>
                </a:lnTo>
                <a:lnTo>
                  <a:pt x="14527" y="11339"/>
                </a:lnTo>
                <a:lnTo>
                  <a:pt x="14551" y="11266"/>
                </a:lnTo>
                <a:lnTo>
                  <a:pt x="14551" y="11193"/>
                </a:lnTo>
                <a:lnTo>
                  <a:pt x="14527" y="11120"/>
                </a:lnTo>
                <a:lnTo>
                  <a:pt x="14478" y="11071"/>
                </a:lnTo>
                <a:lnTo>
                  <a:pt x="14429" y="11047"/>
                </a:lnTo>
                <a:lnTo>
                  <a:pt x="14356" y="11023"/>
                </a:lnTo>
                <a:lnTo>
                  <a:pt x="14283" y="11047"/>
                </a:lnTo>
                <a:lnTo>
                  <a:pt x="14210" y="11023"/>
                </a:lnTo>
                <a:lnTo>
                  <a:pt x="14137" y="10925"/>
                </a:lnTo>
                <a:lnTo>
                  <a:pt x="14040" y="10852"/>
                </a:lnTo>
                <a:lnTo>
                  <a:pt x="13943" y="10852"/>
                </a:lnTo>
                <a:lnTo>
                  <a:pt x="13894" y="10877"/>
                </a:lnTo>
                <a:lnTo>
                  <a:pt x="13845" y="10925"/>
                </a:lnTo>
                <a:lnTo>
                  <a:pt x="13772" y="10974"/>
                </a:lnTo>
                <a:lnTo>
                  <a:pt x="13651" y="11047"/>
                </a:lnTo>
                <a:lnTo>
                  <a:pt x="13505" y="11120"/>
                </a:lnTo>
                <a:lnTo>
                  <a:pt x="13334" y="11169"/>
                </a:lnTo>
                <a:lnTo>
                  <a:pt x="13188" y="11217"/>
                </a:lnTo>
                <a:lnTo>
                  <a:pt x="12994" y="11217"/>
                </a:lnTo>
                <a:lnTo>
                  <a:pt x="12969" y="11193"/>
                </a:lnTo>
                <a:lnTo>
                  <a:pt x="12945" y="11144"/>
                </a:lnTo>
                <a:lnTo>
                  <a:pt x="12921" y="11096"/>
                </a:lnTo>
                <a:lnTo>
                  <a:pt x="12945" y="10974"/>
                </a:lnTo>
                <a:lnTo>
                  <a:pt x="12945" y="10901"/>
                </a:lnTo>
                <a:lnTo>
                  <a:pt x="12896" y="10828"/>
                </a:lnTo>
                <a:lnTo>
                  <a:pt x="12848" y="10779"/>
                </a:lnTo>
                <a:lnTo>
                  <a:pt x="12775" y="10755"/>
                </a:lnTo>
                <a:lnTo>
                  <a:pt x="12677" y="10779"/>
                </a:lnTo>
                <a:lnTo>
                  <a:pt x="12629" y="10804"/>
                </a:lnTo>
                <a:lnTo>
                  <a:pt x="12556" y="10852"/>
                </a:lnTo>
                <a:lnTo>
                  <a:pt x="12531" y="10925"/>
                </a:lnTo>
                <a:lnTo>
                  <a:pt x="12507" y="11047"/>
                </a:lnTo>
                <a:lnTo>
                  <a:pt x="12458" y="11096"/>
                </a:lnTo>
                <a:lnTo>
                  <a:pt x="12410" y="11144"/>
                </a:lnTo>
                <a:lnTo>
                  <a:pt x="12288" y="11217"/>
                </a:lnTo>
                <a:lnTo>
                  <a:pt x="12142" y="11242"/>
                </a:lnTo>
                <a:lnTo>
                  <a:pt x="11972" y="11242"/>
                </a:lnTo>
                <a:lnTo>
                  <a:pt x="11850" y="11217"/>
                </a:lnTo>
                <a:lnTo>
                  <a:pt x="11728" y="11144"/>
                </a:lnTo>
                <a:lnTo>
                  <a:pt x="11704" y="11120"/>
                </a:lnTo>
                <a:lnTo>
                  <a:pt x="11680" y="11071"/>
                </a:lnTo>
                <a:lnTo>
                  <a:pt x="11680" y="10998"/>
                </a:lnTo>
                <a:lnTo>
                  <a:pt x="11704" y="10950"/>
                </a:lnTo>
                <a:lnTo>
                  <a:pt x="11728" y="10852"/>
                </a:lnTo>
                <a:lnTo>
                  <a:pt x="11728" y="10779"/>
                </a:lnTo>
                <a:lnTo>
                  <a:pt x="11680" y="10706"/>
                </a:lnTo>
                <a:lnTo>
                  <a:pt x="11631" y="10658"/>
                </a:lnTo>
                <a:lnTo>
                  <a:pt x="11558" y="10633"/>
                </a:lnTo>
                <a:close/>
                <a:moveTo>
                  <a:pt x="1266" y="11363"/>
                </a:moveTo>
                <a:lnTo>
                  <a:pt x="1266" y="11826"/>
                </a:lnTo>
                <a:lnTo>
                  <a:pt x="1095" y="11972"/>
                </a:lnTo>
                <a:lnTo>
                  <a:pt x="974" y="12118"/>
                </a:lnTo>
                <a:lnTo>
                  <a:pt x="876"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4088" y="12775"/>
                </a:moveTo>
                <a:lnTo>
                  <a:pt x="4039" y="12799"/>
                </a:lnTo>
                <a:lnTo>
                  <a:pt x="4015" y="12823"/>
                </a:lnTo>
                <a:lnTo>
                  <a:pt x="3820" y="13164"/>
                </a:lnTo>
                <a:lnTo>
                  <a:pt x="3747" y="13359"/>
                </a:lnTo>
                <a:lnTo>
                  <a:pt x="3699" y="13553"/>
                </a:lnTo>
                <a:lnTo>
                  <a:pt x="3674" y="13748"/>
                </a:lnTo>
                <a:lnTo>
                  <a:pt x="3699" y="13821"/>
                </a:lnTo>
                <a:lnTo>
                  <a:pt x="3747" y="13894"/>
                </a:lnTo>
                <a:lnTo>
                  <a:pt x="3796" y="13967"/>
                </a:lnTo>
                <a:lnTo>
                  <a:pt x="3869" y="13991"/>
                </a:lnTo>
                <a:lnTo>
                  <a:pt x="3991" y="14040"/>
                </a:lnTo>
                <a:lnTo>
                  <a:pt x="4258" y="14040"/>
                </a:lnTo>
                <a:lnTo>
                  <a:pt x="4404" y="14016"/>
                </a:lnTo>
                <a:lnTo>
                  <a:pt x="4526" y="13967"/>
                </a:lnTo>
                <a:lnTo>
                  <a:pt x="4672" y="13918"/>
                </a:lnTo>
                <a:lnTo>
                  <a:pt x="4940" y="13748"/>
                </a:lnTo>
                <a:lnTo>
                  <a:pt x="5183" y="13578"/>
                </a:lnTo>
                <a:lnTo>
                  <a:pt x="5256" y="13675"/>
                </a:lnTo>
                <a:lnTo>
                  <a:pt x="5353" y="13748"/>
                </a:lnTo>
                <a:lnTo>
                  <a:pt x="5475" y="13821"/>
                </a:lnTo>
                <a:lnTo>
                  <a:pt x="5621" y="13870"/>
                </a:lnTo>
                <a:lnTo>
                  <a:pt x="5791" y="13918"/>
                </a:lnTo>
                <a:lnTo>
                  <a:pt x="6108" y="13918"/>
                </a:lnTo>
                <a:lnTo>
                  <a:pt x="6278" y="13894"/>
                </a:lnTo>
                <a:lnTo>
                  <a:pt x="6424" y="13821"/>
                </a:lnTo>
                <a:lnTo>
                  <a:pt x="6570" y="13772"/>
                </a:lnTo>
                <a:lnTo>
                  <a:pt x="6692" y="13675"/>
                </a:lnTo>
                <a:lnTo>
                  <a:pt x="6838" y="13578"/>
                </a:lnTo>
                <a:lnTo>
                  <a:pt x="6959" y="13675"/>
                </a:lnTo>
                <a:lnTo>
                  <a:pt x="7130" y="13724"/>
                </a:lnTo>
                <a:lnTo>
                  <a:pt x="7324" y="13748"/>
                </a:lnTo>
                <a:lnTo>
                  <a:pt x="7519" y="13748"/>
                </a:lnTo>
                <a:lnTo>
                  <a:pt x="8030" y="13724"/>
                </a:lnTo>
                <a:lnTo>
                  <a:pt x="8565" y="13748"/>
                </a:lnTo>
                <a:lnTo>
                  <a:pt x="8906" y="13772"/>
                </a:lnTo>
                <a:lnTo>
                  <a:pt x="9271" y="13748"/>
                </a:lnTo>
                <a:lnTo>
                  <a:pt x="9466" y="13724"/>
                </a:lnTo>
                <a:lnTo>
                  <a:pt x="9636" y="13675"/>
                </a:lnTo>
                <a:lnTo>
                  <a:pt x="9782" y="13578"/>
                </a:lnTo>
                <a:lnTo>
                  <a:pt x="9928" y="13480"/>
                </a:lnTo>
                <a:lnTo>
                  <a:pt x="9952" y="13432"/>
                </a:lnTo>
                <a:lnTo>
                  <a:pt x="9952" y="13383"/>
                </a:lnTo>
                <a:lnTo>
                  <a:pt x="9928" y="13334"/>
                </a:lnTo>
                <a:lnTo>
                  <a:pt x="9879" y="13310"/>
                </a:lnTo>
                <a:lnTo>
                  <a:pt x="9660" y="13261"/>
                </a:lnTo>
                <a:lnTo>
                  <a:pt x="9466" y="13286"/>
                </a:lnTo>
                <a:lnTo>
                  <a:pt x="9028" y="13334"/>
                </a:lnTo>
                <a:lnTo>
                  <a:pt x="8590" y="13334"/>
                </a:lnTo>
                <a:lnTo>
                  <a:pt x="8176" y="13286"/>
                </a:lnTo>
                <a:lnTo>
                  <a:pt x="7957" y="13286"/>
                </a:lnTo>
                <a:lnTo>
                  <a:pt x="7616" y="13310"/>
                </a:lnTo>
                <a:lnTo>
                  <a:pt x="7276" y="13310"/>
                </a:lnTo>
                <a:lnTo>
                  <a:pt x="7203" y="13286"/>
                </a:lnTo>
                <a:lnTo>
                  <a:pt x="7178" y="13261"/>
                </a:lnTo>
                <a:lnTo>
                  <a:pt x="7203" y="13164"/>
                </a:lnTo>
                <a:lnTo>
                  <a:pt x="7178" y="13091"/>
                </a:lnTo>
                <a:lnTo>
                  <a:pt x="7154" y="13042"/>
                </a:lnTo>
                <a:lnTo>
                  <a:pt x="7105" y="12969"/>
                </a:lnTo>
                <a:lnTo>
                  <a:pt x="7057" y="12945"/>
                </a:lnTo>
                <a:lnTo>
                  <a:pt x="6984" y="12921"/>
                </a:lnTo>
                <a:lnTo>
                  <a:pt x="6911" y="12945"/>
                </a:lnTo>
                <a:lnTo>
                  <a:pt x="6838" y="12994"/>
                </a:lnTo>
                <a:lnTo>
                  <a:pt x="6594" y="13237"/>
                </a:lnTo>
                <a:lnTo>
                  <a:pt x="6302" y="13432"/>
                </a:lnTo>
                <a:lnTo>
                  <a:pt x="6205" y="13480"/>
                </a:lnTo>
                <a:lnTo>
                  <a:pt x="6059" y="13505"/>
                </a:lnTo>
                <a:lnTo>
                  <a:pt x="5913" y="13505"/>
                </a:lnTo>
                <a:lnTo>
                  <a:pt x="5767" y="13480"/>
                </a:lnTo>
                <a:lnTo>
                  <a:pt x="5645" y="13432"/>
                </a:lnTo>
                <a:lnTo>
                  <a:pt x="5548" y="13359"/>
                </a:lnTo>
                <a:lnTo>
                  <a:pt x="5524" y="13286"/>
                </a:lnTo>
                <a:lnTo>
                  <a:pt x="5524" y="13237"/>
                </a:lnTo>
                <a:lnTo>
                  <a:pt x="5524" y="13164"/>
                </a:lnTo>
                <a:lnTo>
                  <a:pt x="5548" y="13067"/>
                </a:lnTo>
                <a:lnTo>
                  <a:pt x="5548" y="12994"/>
                </a:lnTo>
                <a:lnTo>
                  <a:pt x="5524" y="12921"/>
                </a:lnTo>
                <a:lnTo>
                  <a:pt x="5475" y="12872"/>
                </a:lnTo>
                <a:lnTo>
                  <a:pt x="5426" y="12823"/>
                </a:lnTo>
                <a:lnTo>
                  <a:pt x="5353" y="12799"/>
                </a:lnTo>
                <a:lnTo>
                  <a:pt x="5280" y="12799"/>
                </a:lnTo>
                <a:lnTo>
                  <a:pt x="5207" y="12848"/>
                </a:lnTo>
                <a:lnTo>
                  <a:pt x="5159" y="12896"/>
                </a:lnTo>
                <a:lnTo>
                  <a:pt x="5086" y="13018"/>
                </a:lnTo>
                <a:lnTo>
                  <a:pt x="5013" y="13091"/>
                </a:lnTo>
                <a:lnTo>
                  <a:pt x="4842" y="13261"/>
                </a:lnTo>
                <a:lnTo>
                  <a:pt x="4648" y="13407"/>
                </a:lnTo>
                <a:lnTo>
                  <a:pt x="4453" y="13505"/>
                </a:lnTo>
                <a:lnTo>
                  <a:pt x="4331" y="13578"/>
                </a:lnTo>
                <a:lnTo>
                  <a:pt x="4185" y="13602"/>
                </a:lnTo>
                <a:lnTo>
                  <a:pt x="4137" y="13602"/>
                </a:lnTo>
                <a:lnTo>
                  <a:pt x="4088" y="13578"/>
                </a:lnTo>
                <a:lnTo>
                  <a:pt x="4088" y="13505"/>
                </a:lnTo>
                <a:lnTo>
                  <a:pt x="4088" y="13407"/>
                </a:lnTo>
                <a:lnTo>
                  <a:pt x="4210" y="12945"/>
                </a:lnTo>
                <a:lnTo>
                  <a:pt x="4210" y="12896"/>
                </a:lnTo>
                <a:lnTo>
                  <a:pt x="4210" y="12848"/>
                </a:lnTo>
                <a:lnTo>
                  <a:pt x="4161" y="12799"/>
                </a:lnTo>
                <a:lnTo>
                  <a:pt x="4112" y="12775"/>
                </a:lnTo>
                <a:close/>
                <a:moveTo>
                  <a:pt x="1266" y="13407"/>
                </a:moveTo>
                <a:lnTo>
                  <a:pt x="1266" y="14113"/>
                </a:lnTo>
                <a:lnTo>
                  <a:pt x="1168" y="14186"/>
                </a:lnTo>
                <a:lnTo>
                  <a:pt x="1071" y="14235"/>
                </a:lnTo>
                <a:lnTo>
                  <a:pt x="925" y="14381"/>
                </a:lnTo>
                <a:lnTo>
                  <a:pt x="779" y="14527"/>
                </a:lnTo>
                <a:lnTo>
                  <a:pt x="803" y="13748"/>
                </a:lnTo>
                <a:lnTo>
                  <a:pt x="925" y="13675"/>
                </a:lnTo>
                <a:lnTo>
                  <a:pt x="1047" y="13578"/>
                </a:lnTo>
                <a:lnTo>
                  <a:pt x="1241" y="13407"/>
                </a:lnTo>
                <a:close/>
                <a:moveTo>
                  <a:pt x="1266" y="14624"/>
                </a:moveTo>
                <a:lnTo>
                  <a:pt x="1266" y="14940"/>
                </a:lnTo>
                <a:lnTo>
                  <a:pt x="1193" y="14989"/>
                </a:lnTo>
                <a:lnTo>
                  <a:pt x="949" y="15208"/>
                </a:lnTo>
                <a:lnTo>
                  <a:pt x="730" y="15451"/>
                </a:lnTo>
                <a:lnTo>
                  <a:pt x="755" y="15062"/>
                </a:lnTo>
                <a:lnTo>
                  <a:pt x="876" y="14989"/>
                </a:lnTo>
                <a:lnTo>
                  <a:pt x="974" y="14892"/>
                </a:lnTo>
                <a:lnTo>
                  <a:pt x="1168" y="14697"/>
                </a:lnTo>
                <a:lnTo>
                  <a:pt x="1266" y="14624"/>
                </a:lnTo>
                <a:close/>
                <a:moveTo>
                  <a:pt x="1241" y="15451"/>
                </a:moveTo>
                <a:lnTo>
                  <a:pt x="1241" y="15500"/>
                </a:lnTo>
                <a:lnTo>
                  <a:pt x="1217" y="15841"/>
                </a:lnTo>
                <a:lnTo>
                  <a:pt x="1071" y="15962"/>
                </a:lnTo>
                <a:lnTo>
                  <a:pt x="925" y="16108"/>
                </a:lnTo>
                <a:lnTo>
                  <a:pt x="682" y="16400"/>
                </a:lnTo>
                <a:lnTo>
                  <a:pt x="706" y="15695"/>
                </a:lnTo>
                <a:lnTo>
                  <a:pt x="755" y="15719"/>
                </a:lnTo>
                <a:lnTo>
                  <a:pt x="828" y="15743"/>
                </a:lnTo>
                <a:lnTo>
                  <a:pt x="876" y="15743"/>
                </a:lnTo>
                <a:lnTo>
                  <a:pt x="949" y="15695"/>
                </a:lnTo>
                <a:lnTo>
                  <a:pt x="1241" y="15451"/>
                </a:lnTo>
                <a:close/>
                <a:moveTo>
                  <a:pt x="1168" y="16327"/>
                </a:moveTo>
                <a:lnTo>
                  <a:pt x="1120" y="17009"/>
                </a:lnTo>
                <a:lnTo>
                  <a:pt x="998" y="17082"/>
                </a:lnTo>
                <a:lnTo>
                  <a:pt x="876" y="17179"/>
                </a:lnTo>
                <a:lnTo>
                  <a:pt x="682" y="17373"/>
                </a:lnTo>
                <a:lnTo>
                  <a:pt x="584" y="17495"/>
                </a:lnTo>
                <a:lnTo>
                  <a:pt x="657" y="16668"/>
                </a:lnTo>
                <a:lnTo>
                  <a:pt x="803" y="16619"/>
                </a:lnTo>
                <a:lnTo>
                  <a:pt x="949" y="16522"/>
                </a:lnTo>
                <a:lnTo>
                  <a:pt x="1168" y="16327"/>
                </a:lnTo>
                <a:close/>
                <a:moveTo>
                  <a:pt x="6813" y="463"/>
                </a:moveTo>
                <a:lnTo>
                  <a:pt x="8322" y="487"/>
                </a:lnTo>
                <a:lnTo>
                  <a:pt x="9830" y="560"/>
                </a:lnTo>
                <a:lnTo>
                  <a:pt x="12848" y="706"/>
                </a:lnTo>
                <a:lnTo>
                  <a:pt x="12775" y="901"/>
                </a:lnTo>
                <a:lnTo>
                  <a:pt x="12750" y="1071"/>
                </a:lnTo>
                <a:lnTo>
                  <a:pt x="12677" y="1484"/>
                </a:lnTo>
                <a:lnTo>
                  <a:pt x="12677" y="1874"/>
                </a:lnTo>
                <a:lnTo>
                  <a:pt x="12702" y="2312"/>
                </a:lnTo>
                <a:lnTo>
                  <a:pt x="12775" y="3115"/>
                </a:lnTo>
                <a:lnTo>
                  <a:pt x="12799" y="3528"/>
                </a:lnTo>
                <a:lnTo>
                  <a:pt x="12823" y="3893"/>
                </a:lnTo>
                <a:lnTo>
                  <a:pt x="12823" y="3966"/>
                </a:lnTo>
                <a:lnTo>
                  <a:pt x="12872" y="4039"/>
                </a:lnTo>
                <a:lnTo>
                  <a:pt x="12896" y="4064"/>
                </a:lnTo>
                <a:lnTo>
                  <a:pt x="12945" y="4112"/>
                </a:lnTo>
                <a:lnTo>
                  <a:pt x="12994" y="4161"/>
                </a:lnTo>
                <a:lnTo>
                  <a:pt x="13067" y="4210"/>
                </a:lnTo>
                <a:lnTo>
                  <a:pt x="13261" y="4258"/>
                </a:lnTo>
                <a:lnTo>
                  <a:pt x="13456" y="4307"/>
                </a:lnTo>
                <a:lnTo>
                  <a:pt x="13870" y="4331"/>
                </a:lnTo>
                <a:lnTo>
                  <a:pt x="14697" y="4356"/>
                </a:lnTo>
                <a:lnTo>
                  <a:pt x="15500" y="4356"/>
                </a:lnTo>
                <a:lnTo>
                  <a:pt x="15889" y="4331"/>
                </a:lnTo>
                <a:lnTo>
                  <a:pt x="16279" y="4283"/>
                </a:lnTo>
                <a:lnTo>
                  <a:pt x="16254" y="5061"/>
                </a:lnTo>
                <a:lnTo>
                  <a:pt x="16279" y="5864"/>
                </a:lnTo>
                <a:lnTo>
                  <a:pt x="16303" y="6643"/>
                </a:lnTo>
                <a:lnTo>
                  <a:pt x="16303" y="7422"/>
                </a:lnTo>
                <a:lnTo>
                  <a:pt x="16254"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24" y="18639"/>
                </a:lnTo>
                <a:lnTo>
                  <a:pt x="11923" y="18639"/>
                </a:lnTo>
                <a:lnTo>
                  <a:pt x="9733" y="18614"/>
                </a:lnTo>
                <a:lnTo>
                  <a:pt x="7616" y="18566"/>
                </a:lnTo>
                <a:lnTo>
                  <a:pt x="5524" y="18517"/>
                </a:lnTo>
                <a:lnTo>
                  <a:pt x="4453" y="18517"/>
                </a:lnTo>
                <a:lnTo>
                  <a:pt x="3358" y="18566"/>
                </a:lnTo>
                <a:lnTo>
                  <a:pt x="2701" y="18566"/>
                </a:lnTo>
                <a:lnTo>
                  <a:pt x="2360" y="18590"/>
                </a:lnTo>
                <a:lnTo>
                  <a:pt x="2020" y="18639"/>
                </a:lnTo>
                <a:lnTo>
                  <a:pt x="1971" y="18590"/>
                </a:lnTo>
                <a:lnTo>
                  <a:pt x="1922" y="18517"/>
                </a:lnTo>
                <a:lnTo>
                  <a:pt x="1849" y="18493"/>
                </a:lnTo>
                <a:lnTo>
                  <a:pt x="1776" y="18493"/>
                </a:lnTo>
                <a:lnTo>
                  <a:pt x="1703" y="18298"/>
                </a:lnTo>
                <a:lnTo>
                  <a:pt x="1655" y="18103"/>
                </a:lnTo>
                <a:lnTo>
                  <a:pt x="1703" y="18030"/>
                </a:lnTo>
                <a:lnTo>
                  <a:pt x="1703" y="17957"/>
                </a:lnTo>
                <a:lnTo>
                  <a:pt x="1679" y="17884"/>
                </a:lnTo>
                <a:lnTo>
                  <a:pt x="1631" y="17811"/>
                </a:lnTo>
                <a:lnTo>
                  <a:pt x="1631" y="17398"/>
                </a:lnTo>
                <a:lnTo>
                  <a:pt x="1631" y="17009"/>
                </a:lnTo>
                <a:lnTo>
                  <a:pt x="1679" y="16133"/>
                </a:lnTo>
                <a:lnTo>
                  <a:pt x="1728" y="15281"/>
                </a:lnTo>
                <a:lnTo>
                  <a:pt x="1728" y="15086"/>
                </a:lnTo>
                <a:lnTo>
                  <a:pt x="1752" y="15038"/>
                </a:lnTo>
                <a:lnTo>
                  <a:pt x="1776" y="14965"/>
                </a:lnTo>
                <a:lnTo>
                  <a:pt x="1776" y="14916"/>
                </a:lnTo>
                <a:lnTo>
                  <a:pt x="1728" y="14843"/>
                </a:lnTo>
                <a:lnTo>
                  <a:pt x="1728" y="13018"/>
                </a:lnTo>
                <a:lnTo>
                  <a:pt x="1801" y="12945"/>
                </a:lnTo>
                <a:lnTo>
                  <a:pt x="1825" y="12848"/>
                </a:lnTo>
                <a:lnTo>
                  <a:pt x="1825" y="12775"/>
                </a:lnTo>
                <a:lnTo>
                  <a:pt x="1776" y="12726"/>
                </a:lnTo>
                <a:lnTo>
                  <a:pt x="1728" y="12677"/>
                </a:lnTo>
                <a:lnTo>
                  <a:pt x="1728" y="11071"/>
                </a:lnTo>
                <a:lnTo>
                  <a:pt x="1752" y="11023"/>
                </a:lnTo>
                <a:lnTo>
                  <a:pt x="1752" y="10974"/>
                </a:lnTo>
                <a:lnTo>
                  <a:pt x="1752" y="10925"/>
                </a:lnTo>
                <a:lnTo>
                  <a:pt x="1728" y="10852"/>
                </a:lnTo>
                <a:lnTo>
                  <a:pt x="1728" y="10049"/>
                </a:lnTo>
                <a:lnTo>
                  <a:pt x="1801" y="7373"/>
                </a:lnTo>
                <a:lnTo>
                  <a:pt x="1874" y="6059"/>
                </a:lnTo>
                <a:lnTo>
                  <a:pt x="1947" y="4721"/>
                </a:lnTo>
                <a:lnTo>
                  <a:pt x="1971" y="4137"/>
                </a:lnTo>
                <a:lnTo>
                  <a:pt x="1971" y="3553"/>
                </a:lnTo>
                <a:lnTo>
                  <a:pt x="1922" y="2969"/>
                </a:lnTo>
                <a:lnTo>
                  <a:pt x="1898" y="2360"/>
                </a:lnTo>
                <a:lnTo>
                  <a:pt x="1849" y="1825"/>
                </a:lnTo>
                <a:lnTo>
                  <a:pt x="1801" y="1290"/>
                </a:lnTo>
                <a:lnTo>
                  <a:pt x="1752" y="925"/>
                </a:lnTo>
                <a:lnTo>
                  <a:pt x="1703" y="755"/>
                </a:lnTo>
                <a:lnTo>
                  <a:pt x="1703" y="560"/>
                </a:lnTo>
                <a:lnTo>
                  <a:pt x="2141" y="609"/>
                </a:lnTo>
                <a:lnTo>
                  <a:pt x="2579" y="609"/>
                </a:lnTo>
                <a:lnTo>
                  <a:pt x="3455" y="584"/>
                </a:lnTo>
                <a:lnTo>
                  <a:pt x="5134" y="511"/>
                </a:lnTo>
                <a:lnTo>
                  <a:pt x="5962" y="487"/>
                </a:lnTo>
                <a:lnTo>
                  <a:pt x="6813" y="463"/>
                </a:lnTo>
                <a:close/>
                <a:moveTo>
                  <a:pt x="1120" y="17544"/>
                </a:moveTo>
                <a:lnTo>
                  <a:pt x="1144" y="17982"/>
                </a:lnTo>
                <a:lnTo>
                  <a:pt x="949" y="18176"/>
                </a:lnTo>
                <a:lnTo>
                  <a:pt x="779" y="18371"/>
                </a:lnTo>
                <a:lnTo>
                  <a:pt x="682" y="18517"/>
                </a:lnTo>
                <a:lnTo>
                  <a:pt x="584" y="18663"/>
                </a:lnTo>
                <a:lnTo>
                  <a:pt x="536" y="18858"/>
                </a:lnTo>
                <a:lnTo>
                  <a:pt x="513" y="19015"/>
                </a:lnTo>
                <a:lnTo>
                  <a:pt x="511" y="18979"/>
                </a:lnTo>
                <a:lnTo>
                  <a:pt x="511" y="18468"/>
                </a:lnTo>
                <a:lnTo>
                  <a:pt x="536" y="17982"/>
                </a:lnTo>
                <a:lnTo>
                  <a:pt x="657" y="17909"/>
                </a:lnTo>
                <a:lnTo>
                  <a:pt x="779" y="17836"/>
                </a:lnTo>
                <a:lnTo>
                  <a:pt x="974" y="17665"/>
                </a:lnTo>
                <a:lnTo>
                  <a:pt x="1120" y="17544"/>
                </a:lnTo>
                <a:close/>
                <a:moveTo>
                  <a:pt x="1266" y="18468"/>
                </a:moveTo>
                <a:lnTo>
                  <a:pt x="1314" y="18663"/>
                </a:lnTo>
                <a:lnTo>
                  <a:pt x="1412" y="18833"/>
                </a:lnTo>
                <a:lnTo>
                  <a:pt x="1144" y="19150"/>
                </a:lnTo>
                <a:lnTo>
                  <a:pt x="876" y="19539"/>
                </a:lnTo>
                <a:lnTo>
                  <a:pt x="633" y="19928"/>
                </a:lnTo>
                <a:lnTo>
                  <a:pt x="584" y="19685"/>
                </a:lnTo>
                <a:lnTo>
                  <a:pt x="536" y="19466"/>
                </a:lnTo>
                <a:lnTo>
                  <a:pt x="514" y="19031"/>
                </a:lnTo>
                <a:lnTo>
                  <a:pt x="514" y="19031"/>
                </a:lnTo>
                <a:lnTo>
                  <a:pt x="536" y="19052"/>
                </a:lnTo>
                <a:lnTo>
                  <a:pt x="584" y="19052"/>
                </a:lnTo>
                <a:lnTo>
                  <a:pt x="779" y="18955"/>
                </a:lnTo>
                <a:lnTo>
                  <a:pt x="949" y="18809"/>
                </a:lnTo>
                <a:lnTo>
                  <a:pt x="1266" y="18468"/>
                </a:lnTo>
                <a:close/>
                <a:moveTo>
                  <a:pt x="15427"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38" y="19101"/>
                </a:moveTo>
                <a:lnTo>
                  <a:pt x="14989" y="19174"/>
                </a:lnTo>
                <a:lnTo>
                  <a:pt x="14940" y="19271"/>
                </a:lnTo>
                <a:lnTo>
                  <a:pt x="14843" y="19442"/>
                </a:lnTo>
                <a:lnTo>
                  <a:pt x="14721" y="19782"/>
                </a:lnTo>
                <a:lnTo>
                  <a:pt x="14600" y="20026"/>
                </a:lnTo>
                <a:lnTo>
                  <a:pt x="14356" y="20050"/>
                </a:lnTo>
                <a:lnTo>
                  <a:pt x="14429" y="19758"/>
                </a:lnTo>
                <a:lnTo>
                  <a:pt x="14502" y="19563"/>
                </a:lnTo>
                <a:lnTo>
                  <a:pt x="14551" y="19344"/>
                </a:lnTo>
                <a:lnTo>
                  <a:pt x="14575" y="19198"/>
                </a:lnTo>
                <a:lnTo>
                  <a:pt x="14551" y="19125"/>
                </a:lnTo>
                <a:lnTo>
                  <a:pt x="15038" y="19101"/>
                </a:lnTo>
                <a:close/>
                <a:moveTo>
                  <a:pt x="9782" y="19052"/>
                </a:moveTo>
                <a:lnTo>
                  <a:pt x="9660" y="19296"/>
                </a:lnTo>
                <a:lnTo>
                  <a:pt x="9563" y="19563"/>
                </a:lnTo>
                <a:lnTo>
                  <a:pt x="9490" y="19831"/>
                </a:lnTo>
                <a:lnTo>
                  <a:pt x="9441" y="20074"/>
                </a:lnTo>
                <a:lnTo>
                  <a:pt x="9028" y="20074"/>
                </a:lnTo>
                <a:lnTo>
                  <a:pt x="9101" y="19831"/>
                </a:lnTo>
                <a:lnTo>
                  <a:pt x="9174" y="19636"/>
                </a:lnTo>
                <a:lnTo>
                  <a:pt x="9320" y="19344"/>
                </a:lnTo>
                <a:lnTo>
                  <a:pt x="9368" y="19174"/>
                </a:lnTo>
                <a:lnTo>
                  <a:pt x="9393" y="19101"/>
                </a:lnTo>
                <a:lnTo>
                  <a:pt x="9368" y="19052"/>
                </a:lnTo>
                <a:close/>
                <a:moveTo>
                  <a:pt x="10779" y="19077"/>
                </a:moveTo>
                <a:lnTo>
                  <a:pt x="10585" y="19296"/>
                </a:lnTo>
                <a:lnTo>
                  <a:pt x="10439" y="19539"/>
                </a:lnTo>
                <a:lnTo>
                  <a:pt x="10366" y="19685"/>
                </a:lnTo>
                <a:lnTo>
                  <a:pt x="10317" y="19807"/>
                </a:lnTo>
                <a:lnTo>
                  <a:pt x="10268" y="19953"/>
                </a:lnTo>
                <a:lnTo>
                  <a:pt x="10244" y="20074"/>
                </a:lnTo>
                <a:lnTo>
                  <a:pt x="9879" y="20074"/>
                </a:lnTo>
                <a:lnTo>
                  <a:pt x="9903" y="19977"/>
                </a:lnTo>
                <a:lnTo>
                  <a:pt x="9976" y="19734"/>
                </a:lnTo>
                <a:lnTo>
                  <a:pt x="10049" y="19515"/>
                </a:lnTo>
                <a:lnTo>
                  <a:pt x="10122" y="19320"/>
                </a:lnTo>
                <a:lnTo>
                  <a:pt x="10195" y="19198"/>
                </a:lnTo>
                <a:lnTo>
                  <a:pt x="10220" y="19077"/>
                </a:lnTo>
                <a:close/>
                <a:moveTo>
                  <a:pt x="9076" y="19028"/>
                </a:moveTo>
                <a:lnTo>
                  <a:pt x="9003" y="19150"/>
                </a:lnTo>
                <a:lnTo>
                  <a:pt x="8906" y="19271"/>
                </a:lnTo>
                <a:lnTo>
                  <a:pt x="8809" y="19466"/>
                </a:lnTo>
                <a:lnTo>
                  <a:pt x="8711" y="19685"/>
                </a:lnTo>
                <a:lnTo>
                  <a:pt x="8638" y="19880"/>
                </a:lnTo>
                <a:lnTo>
                  <a:pt x="8590" y="19977"/>
                </a:lnTo>
                <a:lnTo>
                  <a:pt x="8565" y="20074"/>
                </a:lnTo>
                <a:lnTo>
                  <a:pt x="8054" y="20099"/>
                </a:lnTo>
                <a:lnTo>
                  <a:pt x="8079" y="19953"/>
                </a:lnTo>
                <a:lnTo>
                  <a:pt x="8176" y="19734"/>
                </a:lnTo>
                <a:lnTo>
                  <a:pt x="8273" y="19490"/>
                </a:lnTo>
                <a:lnTo>
                  <a:pt x="8395" y="19296"/>
                </a:lnTo>
                <a:lnTo>
                  <a:pt x="8468" y="19150"/>
                </a:lnTo>
                <a:lnTo>
                  <a:pt x="8517" y="19028"/>
                </a:lnTo>
                <a:close/>
                <a:moveTo>
                  <a:pt x="10901" y="19077"/>
                </a:moveTo>
                <a:lnTo>
                  <a:pt x="10998" y="19101"/>
                </a:lnTo>
                <a:lnTo>
                  <a:pt x="11631" y="19101"/>
                </a:lnTo>
                <a:lnTo>
                  <a:pt x="11509" y="19247"/>
                </a:lnTo>
                <a:lnTo>
                  <a:pt x="11412" y="19393"/>
                </a:lnTo>
                <a:lnTo>
                  <a:pt x="11266" y="19685"/>
                </a:lnTo>
                <a:lnTo>
                  <a:pt x="11193" y="19880"/>
                </a:lnTo>
                <a:lnTo>
                  <a:pt x="11144" y="20001"/>
                </a:lnTo>
                <a:lnTo>
                  <a:pt x="11144" y="20099"/>
                </a:lnTo>
                <a:lnTo>
                  <a:pt x="11047" y="20099"/>
                </a:lnTo>
                <a:lnTo>
                  <a:pt x="10609" y="20074"/>
                </a:lnTo>
                <a:lnTo>
                  <a:pt x="10658" y="19831"/>
                </a:lnTo>
                <a:lnTo>
                  <a:pt x="10731" y="19588"/>
                </a:lnTo>
                <a:lnTo>
                  <a:pt x="10901" y="19077"/>
                </a:lnTo>
                <a:close/>
                <a:moveTo>
                  <a:pt x="14356" y="19125"/>
                </a:moveTo>
                <a:lnTo>
                  <a:pt x="14308" y="19198"/>
                </a:lnTo>
                <a:lnTo>
                  <a:pt x="14186" y="19393"/>
                </a:lnTo>
                <a:lnTo>
                  <a:pt x="14089" y="19563"/>
                </a:lnTo>
                <a:lnTo>
                  <a:pt x="13991" y="19782"/>
                </a:lnTo>
                <a:lnTo>
                  <a:pt x="13918" y="20001"/>
                </a:lnTo>
                <a:lnTo>
                  <a:pt x="13870" y="20074"/>
                </a:lnTo>
                <a:lnTo>
                  <a:pt x="13334" y="20099"/>
                </a:lnTo>
                <a:lnTo>
                  <a:pt x="13432" y="19880"/>
                </a:lnTo>
                <a:lnTo>
                  <a:pt x="13529" y="19685"/>
                </a:lnTo>
                <a:lnTo>
                  <a:pt x="13651" y="19393"/>
                </a:lnTo>
                <a:lnTo>
                  <a:pt x="13675" y="19344"/>
                </a:lnTo>
                <a:lnTo>
                  <a:pt x="13675" y="19271"/>
                </a:lnTo>
                <a:lnTo>
                  <a:pt x="13675" y="19198"/>
                </a:lnTo>
                <a:lnTo>
                  <a:pt x="13675" y="19150"/>
                </a:lnTo>
                <a:lnTo>
                  <a:pt x="13675" y="19125"/>
                </a:lnTo>
                <a:close/>
                <a:moveTo>
                  <a:pt x="7665" y="18979"/>
                </a:moveTo>
                <a:lnTo>
                  <a:pt x="8176" y="19004"/>
                </a:lnTo>
                <a:lnTo>
                  <a:pt x="8079" y="19125"/>
                </a:lnTo>
                <a:lnTo>
                  <a:pt x="7981" y="19271"/>
                </a:lnTo>
                <a:lnTo>
                  <a:pt x="7860"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72" y="19101"/>
                </a:moveTo>
                <a:lnTo>
                  <a:pt x="12556" y="19125"/>
                </a:lnTo>
                <a:lnTo>
                  <a:pt x="12483" y="19223"/>
                </a:lnTo>
                <a:lnTo>
                  <a:pt x="12410" y="19320"/>
                </a:lnTo>
                <a:lnTo>
                  <a:pt x="12312" y="19563"/>
                </a:lnTo>
                <a:lnTo>
                  <a:pt x="12239" y="19855"/>
                </a:lnTo>
                <a:lnTo>
                  <a:pt x="12166" y="20123"/>
                </a:lnTo>
                <a:lnTo>
                  <a:pt x="11558" y="20099"/>
                </a:lnTo>
                <a:lnTo>
                  <a:pt x="11582" y="19953"/>
                </a:lnTo>
                <a:lnTo>
                  <a:pt x="11655" y="19807"/>
                </a:lnTo>
                <a:lnTo>
                  <a:pt x="11801" y="19563"/>
                </a:lnTo>
                <a:lnTo>
                  <a:pt x="11899" y="19369"/>
                </a:lnTo>
                <a:lnTo>
                  <a:pt x="11947" y="19247"/>
                </a:lnTo>
                <a:lnTo>
                  <a:pt x="11972" y="19101"/>
                </a:lnTo>
                <a:close/>
                <a:moveTo>
                  <a:pt x="13602" y="19125"/>
                </a:moveTo>
                <a:lnTo>
                  <a:pt x="13505" y="19174"/>
                </a:lnTo>
                <a:lnTo>
                  <a:pt x="13383" y="19247"/>
                </a:lnTo>
                <a:lnTo>
                  <a:pt x="13261" y="19393"/>
                </a:lnTo>
                <a:lnTo>
                  <a:pt x="13164" y="19539"/>
                </a:lnTo>
                <a:lnTo>
                  <a:pt x="13018" y="19831"/>
                </a:lnTo>
                <a:lnTo>
                  <a:pt x="12896" y="20123"/>
                </a:lnTo>
                <a:lnTo>
                  <a:pt x="12580" y="20123"/>
                </a:lnTo>
                <a:lnTo>
                  <a:pt x="12653" y="19807"/>
                </a:lnTo>
                <a:lnTo>
                  <a:pt x="12750" y="19490"/>
                </a:lnTo>
                <a:lnTo>
                  <a:pt x="12848" y="19150"/>
                </a:lnTo>
                <a:lnTo>
                  <a:pt x="12848" y="19125"/>
                </a:lnTo>
                <a:close/>
                <a:moveTo>
                  <a:pt x="6813" y="18955"/>
                </a:moveTo>
                <a:lnTo>
                  <a:pt x="7300" y="18979"/>
                </a:lnTo>
                <a:lnTo>
                  <a:pt x="7178" y="19101"/>
                </a:lnTo>
                <a:lnTo>
                  <a:pt x="7081" y="19223"/>
                </a:lnTo>
                <a:lnTo>
                  <a:pt x="6862" y="19515"/>
                </a:lnTo>
                <a:lnTo>
                  <a:pt x="6716" y="19831"/>
                </a:lnTo>
                <a:lnTo>
                  <a:pt x="6594" y="20147"/>
                </a:lnTo>
                <a:lnTo>
                  <a:pt x="6278" y="20147"/>
                </a:lnTo>
                <a:lnTo>
                  <a:pt x="6351" y="20001"/>
                </a:lnTo>
                <a:lnTo>
                  <a:pt x="6375" y="19855"/>
                </a:lnTo>
                <a:lnTo>
                  <a:pt x="6424" y="19685"/>
                </a:lnTo>
                <a:lnTo>
                  <a:pt x="6473" y="19539"/>
                </a:lnTo>
                <a:lnTo>
                  <a:pt x="6643" y="19247"/>
                </a:lnTo>
                <a:lnTo>
                  <a:pt x="6813" y="18955"/>
                </a:lnTo>
                <a:close/>
                <a:moveTo>
                  <a:pt x="6375" y="18955"/>
                </a:moveTo>
                <a:lnTo>
                  <a:pt x="6229" y="19198"/>
                </a:lnTo>
                <a:lnTo>
                  <a:pt x="6132" y="19417"/>
                </a:lnTo>
                <a:lnTo>
                  <a:pt x="6035" y="19588"/>
                </a:lnTo>
                <a:lnTo>
                  <a:pt x="5962" y="19782"/>
                </a:lnTo>
                <a:lnTo>
                  <a:pt x="5913" y="19977"/>
                </a:lnTo>
                <a:lnTo>
                  <a:pt x="5913" y="20074"/>
                </a:lnTo>
                <a:lnTo>
                  <a:pt x="5937" y="20172"/>
                </a:lnTo>
                <a:lnTo>
                  <a:pt x="5086" y="20220"/>
                </a:lnTo>
                <a:lnTo>
                  <a:pt x="5207" y="19977"/>
                </a:lnTo>
                <a:lnTo>
                  <a:pt x="5305" y="19734"/>
                </a:lnTo>
                <a:lnTo>
                  <a:pt x="5572" y="19320"/>
                </a:lnTo>
                <a:lnTo>
                  <a:pt x="5670" y="19150"/>
                </a:lnTo>
                <a:lnTo>
                  <a:pt x="5718" y="19052"/>
                </a:lnTo>
                <a:lnTo>
                  <a:pt x="5743" y="19004"/>
                </a:lnTo>
                <a:lnTo>
                  <a:pt x="5694" y="19052"/>
                </a:lnTo>
                <a:lnTo>
                  <a:pt x="5694" y="19052"/>
                </a:lnTo>
                <a:lnTo>
                  <a:pt x="5718" y="19004"/>
                </a:lnTo>
                <a:lnTo>
                  <a:pt x="5718" y="18955"/>
                </a:lnTo>
                <a:close/>
                <a:moveTo>
                  <a:pt x="5451" y="18955"/>
                </a:moveTo>
                <a:lnTo>
                  <a:pt x="5305" y="19125"/>
                </a:lnTo>
                <a:lnTo>
                  <a:pt x="5183" y="19296"/>
                </a:lnTo>
                <a:lnTo>
                  <a:pt x="4940" y="19685"/>
                </a:lnTo>
                <a:lnTo>
                  <a:pt x="4794" y="19953"/>
                </a:lnTo>
                <a:lnTo>
                  <a:pt x="4745" y="20099"/>
                </a:lnTo>
                <a:lnTo>
                  <a:pt x="4721" y="20220"/>
                </a:lnTo>
                <a:lnTo>
                  <a:pt x="4210" y="20269"/>
                </a:lnTo>
                <a:lnTo>
                  <a:pt x="4210" y="20196"/>
                </a:lnTo>
                <a:lnTo>
                  <a:pt x="4307" y="19953"/>
                </a:lnTo>
                <a:lnTo>
                  <a:pt x="4429" y="19709"/>
                </a:lnTo>
                <a:lnTo>
                  <a:pt x="4623" y="19369"/>
                </a:lnTo>
                <a:lnTo>
                  <a:pt x="4672" y="19271"/>
                </a:lnTo>
                <a:lnTo>
                  <a:pt x="4696" y="19198"/>
                </a:lnTo>
                <a:lnTo>
                  <a:pt x="4696" y="19101"/>
                </a:lnTo>
                <a:lnTo>
                  <a:pt x="4672" y="19004"/>
                </a:lnTo>
                <a:lnTo>
                  <a:pt x="4550" y="19004"/>
                </a:lnTo>
                <a:lnTo>
                  <a:pt x="4453" y="19077"/>
                </a:lnTo>
                <a:lnTo>
                  <a:pt x="4356" y="19150"/>
                </a:lnTo>
                <a:lnTo>
                  <a:pt x="4258" y="19271"/>
                </a:lnTo>
                <a:lnTo>
                  <a:pt x="4112" y="19490"/>
                </a:lnTo>
                <a:lnTo>
                  <a:pt x="4015" y="19709"/>
                </a:lnTo>
                <a:lnTo>
                  <a:pt x="3869" y="19977"/>
                </a:lnTo>
                <a:lnTo>
                  <a:pt x="3820" y="20123"/>
                </a:lnTo>
                <a:lnTo>
                  <a:pt x="3772" y="20293"/>
                </a:lnTo>
                <a:lnTo>
                  <a:pt x="3358" y="20318"/>
                </a:lnTo>
                <a:lnTo>
                  <a:pt x="3382" y="20172"/>
                </a:lnTo>
                <a:lnTo>
                  <a:pt x="3455" y="19928"/>
                </a:lnTo>
                <a:lnTo>
                  <a:pt x="3553" y="19709"/>
                </a:lnTo>
                <a:lnTo>
                  <a:pt x="3747" y="19320"/>
                </a:lnTo>
                <a:lnTo>
                  <a:pt x="3942" y="18955"/>
                </a:lnTo>
                <a:close/>
                <a:moveTo>
                  <a:pt x="1825" y="19028"/>
                </a:moveTo>
                <a:lnTo>
                  <a:pt x="2166" y="19052"/>
                </a:lnTo>
                <a:lnTo>
                  <a:pt x="2482" y="19052"/>
                </a:lnTo>
                <a:lnTo>
                  <a:pt x="2214" y="19393"/>
                </a:lnTo>
                <a:lnTo>
                  <a:pt x="1971" y="19758"/>
                </a:lnTo>
                <a:lnTo>
                  <a:pt x="1752" y="20099"/>
                </a:lnTo>
                <a:lnTo>
                  <a:pt x="1679" y="20245"/>
                </a:lnTo>
                <a:lnTo>
                  <a:pt x="1631" y="20366"/>
                </a:lnTo>
                <a:lnTo>
                  <a:pt x="1558" y="20366"/>
                </a:lnTo>
                <a:lnTo>
                  <a:pt x="1217" y="20342"/>
                </a:lnTo>
                <a:lnTo>
                  <a:pt x="876" y="20318"/>
                </a:lnTo>
                <a:lnTo>
                  <a:pt x="1120" y="20001"/>
                </a:lnTo>
                <a:lnTo>
                  <a:pt x="1363" y="19685"/>
                </a:lnTo>
                <a:lnTo>
                  <a:pt x="1582" y="19344"/>
                </a:lnTo>
                <a:lnTo>
                  <a:pt x="1825" y="19028"/>
                </a:lnTo>
                <a:close/>
                <a:moveTo>
                  <a:pt x="3650" y="18955"/>
                </a:moveTo>
                <a:lnTo>
                  <a:pt x="3528" y="19077"/>
                </a:lnTo>
                <a:lnTo>
                  <a:pt x="3431" y="19223"/>
                </a:lnTo>
                <a:lnTo>
                  <a:pt x="3236" y="19539"/>
                </a:lnTo>
                <a:lnTo>
                  <a:pt x="3163" y="19709"/>
                </a:lnTo>
                <a:lnTo>
                  <a:pt x="3066" y="19904"/>
                </a:lnTo>
                <a:lnTo>
                  <a:pt x="2993" y="20123"/>
                </a:lnTo>
                <a:lnTo>
                  <a:pt x="2993" y="20220"/>
                </a:lnTo>
                <a:lnTo>
                  <a:pt x="2993" y="20342"/>
                </a:lnTo>
                <a:lnTo>
                  <a:pt x="2044" y="20391"/>
                </a:lnTo>
                <a:lnTo>
                  <a:pt x="2214" y="20123"/>
                </a:lnTo>
                <a:lnTo>
                  <a:pt x="2360" y="19928"/>
                </a:lnTo>
                <a:lnTo>
                  <a:pt x="2677" y="19442"/>
                </a:lnTo>
                <a:lnTo>
                  <a:pt x="2847" y="19198"/>
                </a:lnTo>
                <a:lnTo>
                  <a:pt x="2969" y="19101"/>
                </a:lnTo>
                <a:lnTo>
                  <a:pt x="3066" y="19004"/>
                </a:lnTo>
                <a:lnTo>
                  <a:pt x="3650" y="18955"/>
                </a:lnTo>
                <a:close/>
                <a:moveTo>
                  <a:pt x="6619" y="0"/>
                </a:moveTo>
                <a:lnTo>
                  <a:pt x="5791" y="25"/>
                </a:lnTo>
                <a:lnTo>
                  <a:pt x="4940" y="49"/>
                </a:lnTo>
                <a:lnTo>
                  <a:pt x="3261" y="146"/>
                </a:lnTo>
                <a:lnTo>
                  <a:pt x="2068" y="195"/>
                </a:lnTo>
                <a:lnTo>
                  <a:pt x="1874" y="195"/>
                </a:lnTo>
                <a:lnTo>
                  <a:pt x="1703" y="244"/>
                </a:lnTo>
                <a:lnTo>
                  <a:pt x="1631" y="219"/>
                </a:lnTo>
                <a:lnTo>
                  <a:pt x="1582" y="195"/>
                </a:lnTo>
                <a:lnTo>
                  <a:pt x="1509" y="219"/>
                </a:lnTo>
                <a:lnTo>
                  <a:pt x="1460" y="268"/>
                </a:lnTo>
                <a:lnTo>
                  <a:pt x="1387" y="390"/>
                </a:lnTo>
                <a:lnTo>
                  <a:pt x="1363" y="511"/>
                </a:lnTo>
                <a:lnTo>
                  <a:pt x="1339" y="755"/>
                </a:lnTo>
                <a:lnTo>
                  <a:pt x="1339" y="1047"/>
                </a:lnTo>
                <a:lnTo>
                  <a:pt x="1387" y="1314"/>
                </a:lnTo>
                <a:lnTo>
                  <a:pt x="1217" y="1290"/>
                </a:lnTo>
                <a:lnTo>
                  <a:pt x="1047" y="1290"/>
                </a:lnTo>
                <a:lnTo>
                  <a:pt x="706" y="1314"/>
                </a:lnTo>
                <a:lnTo>
                  <a:pt x="536" y="1314"/>
                </a:lnTo>
                <a:lnTo>
                  <a:pt x="341" y="1338"/>
                </a:lnTo>
                <a:lnTo>
                  <a:pt x="268" y="1363"/>
                </a:lnTo>
                <a:lnTo>
                  <a:pt x="195" y="1411"/>
                </a:lnTo>
                <a:lnTo>
                  <a:pt x="122" y="1460"/>
                </a:lnTo>
                <a:lnTo>
                  <a:pt x="122" y="1557"/>
                </a:lnTo>
                <a:lnTo>
                  <a:pt x="122" y="1630"/>
                </a:lnTo>
                <a:lnTo>
                  <a:pt x="73" y="1874"/>
                </a:lnTo>
                <a:lnTo>
                  <a:pt x="49" y="2117"/>
                </a:lnTo>
                <a:lnTo>
                  <a:pt x="49" y="2652"/>
                </a:lnTo>
                <a:lnTo>
                  <a:pt x="73" y="3674"/>
                </a:lnTo>
                <a:lnTo>
                  <a:pt x="49" y="4891"/>
                </a:lnTo>
                <a:lnTo>
                  <a:pt x="25" y="6083"/>
                </a:lnTo>
                <a:lnTo>
                  <a:pt x="25" y="6765"/>
                </a:lnTo>
                <a:lnTo>
                  <a:pt x="49" y="7446"/>
                </a:lnTo>
                <a:lnTo>
                  <a:pt x="122" y="8809"/>
                </a:lnTo>
                <a:lnTo>
                  <a:pt x="219" y="10171"/>
                </a:lnTo>
                <a:lnTo>
                  <a:pt x="292" y="11534"/>
                </a:lnTo>
                <a:lnTo>
                  <a:pt x="317" y="12166"/>
                </a:lnTo>
                <a:lnTo>
                  <a:pt x="317" y="12799"/>
                </a:lnTo>
                <a:lnTo>
                  <a:pt x="292" y="14064"/>
                </a:lnTo>
                <a:lnTo>
                  <a:pt x="219" y="15330"/>
                </a:lnTo>
                <a:lnTo>
                  <a:pt x="146" y="16595"/>
                </a:lnTo>
                <a:lnTo>
                  <a:pt x="73" y="17519"/>
                </a:lnTo>
                <a:lnTo>
                  <a:pt x="25" y="17982"/>
                </a:lnTo>
                <a:lnTo>
                  <a:pt x="0" y="18444"/>
                </a:lnTo>
                <a:lnTo>
                  <a:pt x="0" y="18931"/>
                </a:lnTo>
                <a:lnTo>
                  <a:pt x="25" y="19393"/>
                </a:lnTo>
                <a:lnTo>
                  <a:pt x="98" y="19831"/>
                </a:lnTo>
                <a:lnTo>
                  <a:pt x="146" y="20050"/>
                </a:lnTo>
                <a:lnTo>
                  <a:pt x="219" y="20269"/>
                </a:lnTo>
                <a:lnTo>
                  <a:pt x="268" y="20366"/>
                </a:lnTo>
                <a:lnTo>
                  <a:pt x="365" y="20415"/>
                </a:lnTo>
                <a:lnTo>
                  <a:pt x="463" y="20439"/>
                </a:lnTo>
                <a:lnTo>
                  <a:pt x="536" y="20415"/>
                </a:lnTo>
                <a:lnTo>
                  <a:pt x="560" y="20512"/>
                </a:lnTo>
                <a:lnTo>
                  <a:pt x="609" y="20610"/>
                </a:lnTo>
                <a:lnTo>
                  <a:pt x="706" y="20658"/>
                </a:lnTo>
                <a:lnTo>
                  <a:pt x="803" y="20731"/>
                </a:lnTo>
                <a:lnTo>
                  <a:pt x="1047" y="20804"/>
                </a:lnTo>
                <a:lnTo>
                  <a:pt x="1339" y="20853"/>
                </a:lnTo>
                <a:lnTo>
                  <a:pt x="1631" y="20877"/>
                </a:lnTo>
                <a:lnTo>
                  <a:pt x="1922" y="20877"/>
                </a:lnTo>
                <a:lnTo>
                  <a:pt x="2312" y="20853"/>
                </a:lnTo>
                <a:lnTo>
                  <a:pt x="3188" y="20829"/>
                </a:lnTo>
                <a:lnTo>
                  <a:pt x="4039" y="20780"/>
                </a:lnTo>
                <a:lnTo>
                  <a:pt x="5767" y="20683"/>
                </a:lnTo>
                <a:lnTo>
                  <a:pt x="7057" y="20634"/>
                </a:lnTo>
                <a:lnTo>
                  <a:pt x="8322" y="20585"/>
                </a:lnTo>
                <a:lnTo>
                  <a:pt x="9611" y="20585"/>
                </a:lnTo>
                <a:lnTo>
                  <a:pt x="10877" y="20610"/>
                </a:lnTo>
                <a:lnTo>
                  <a:pt x="12239" y="20634"/>
                </a:lnTo>
                <a:lnTo>
                  <a:pt x="12337" y="20658"/>
                </a:lnTo>
                <a:lnTo>
                  <a:pt x="12434" y="20658"/>
                </a:lnTo>
                <a:lnTo>
                  <a:pt x="12458" y="20634"/>
                </a:lnTo>
                <a:lnTo>
                  <a:pt x="13261" y="20634"/>
                </a:lnTo>
                <a:lnTo>
                  <a:pt x="14040" y="20585"/>
                </a:lnTo>
                <a:lnTo>
                  <a:pt x="14843" y="20512"/>
                </a:lnTo>
                <a:lnTo>
                  <a:pt x="15622" y="20391"/>
                </a:lnTo>
                <a:lnTo>
                  <a:pt x="15695" y="20366"/>
                </a:lnTo>
                <a:lnTo>
                  <a:pt x="15743" y="20342"/>
                </a:lnTo>
                <a:lnTo>
                  <a:pt x="15865" y="20318"/>
                </a:lnTo>
                <a:lnTo>
                  <a:pt x="15962" y="20269"/>
                </a:lnTo>
                <a:lnTo>
                  <a:pt x="16011" y="20172"/>
                </a:lnTo>
                <a:lnTo>
                  <a:pt x="16035" y="20123"/>
                </a:lnTo>
                <a:lnTo>
                  <a:pt x="16035" y="20050"/>
                </a:lnTo>
                <a:lnTo>
                  <a:pt x="16011" y="19807"/>
                </a:lnTo>
                <a:lnTo>
                  <a:pt x="15962" y="19563"/>
                </a:lnTo>
                <a:lnTo>
                  <a:pt x="15938" y="19320"/>
                </a:lnTo>
                <a:lnTo>
                  <a:pt x="15938" y="19077"/>
                </a:lnTo>
                <a:lnTo>
                  <a:pt x="16400" y="19028"/>
                </a:lnTo>
                <a:lnTo>
                  <a:pt x="16522" y="18979"/>
                </a:lnTo>
                <a:lnTo>
                  <a:pt x="16595" y="18906"/>
                </a:lnTo>
                <a:lnTo>
                  <a:pt x="16668" y="18833"/>
                </a:lnTo>
                <a:lnTo>
                  <a:pt x="16717" y="18760"/>
                </a:lnTo>
                <a:lnTo>
                  <a:pt x="16790" y="18347"/>
                </a:lnTo>
                <a:lnTo>
                  <a:pt x="16838" y="17933"/>
                </a:lnTo>
                <a:lnTo>
                  <a:pt x="16863" y="17519"/>
                </a:lnTo>
                <a:lnTo>
                  <a:pt x="16863" y="17106"/>
                </a:lnTo>
                <a:lnTo>
                  <a:pt x="16863" y="16254"/>
                </a:lnTo>
                <a:lnTo>
                  <a:pt x="16838" y="15427"/>
                </a:lnTo>
                <a:lnTo>
                  <a:pt x="16838" y="14429"/>
                </a:lnTo>
                <a:lnTo>
                  <a:pt x="16814" y="13432"/>
                </a:lnTo>
                <a:lnTo>
                  <a:pt x="16765" y="11412"/>
                </a:lnTo>
                <a:lnTo>
                  <a:pt x="16765" y="10414"/>
                </a:lnTo>
                <a:lnTo>
                  <a:pt x="16765" y="9417"/>
                </a:lnTo>
                <a:lnTo>
                  <a:pt x="16814" y="7422"/>
                </a:lnTo>
                <a:lnTo>
                  <a:pt x="16814" y="6473"/>
                </a:lnTo>
                <a:lnTo>
                  <a:pt x="16814" y="5499"/>
                </a:lnTo>
                <a:lnTo>
                  <a:pt x="16814" y="5013"/>
                </a:lnTo>
                <a:lnTo>
                  <a:pt x="16765" y="4550"/>
                </a:lnTo>
                <a:lnTo>
                  <a:pt x="16717" y="4064"/>
                </a:lnTo>
                <a:lnTo>
                  <a:pt x="16619" y="3601"/>
                </a:lnTo>
                <a:lnTo>
                  <a:pt x="16571" y="3553"/>
                </a:lnTo>
                <a:lnTo>
                  <a:pt x="16522" y="3504"/>
                </a:lnTo>
                <a:lnTo>
                  <a:pt x="16425" y="3334"/>
                </a:lnTo>
                <a:lnTo>
                  <a:pt x="16303" y="3188"/>
                </a:lnTo>
                <a:lnTo>
                  <a:pt x="16060" y="2896"/>
                </a:lnTo>
                <a:lnTo>
                  <a:pt x="15792" y="2604"/>
                </a:lnTo>
                <a:lnTo>
                  <a:pt x="15524" y="2336"/>
                </a:lnTo>
                <a:lnTo>
                  <a:pt x="14989" y="1801"/>
                </a:lnTo>
                <a:lnTo>
                  <a:pt x="14502" y="1338"/>
                </a:lnTo>
                <a:lnTo>
                  <a:pt x="14259" y="1119"/>
                </a:lnTo>
                <a:lnTo>
                  <a:pt x="13991" y="901"/>
                </a:lnTo>
                <a:lnTo>
                  <a:pt x="13699" y="633"/>
                </a:lnTo>
                <a:lnTo>
                  <a:pt x="13529" y="487"/>
                </a:lnTo>
                <a:lnTo>
                  <a:pt x="13359" y="390"/>
                </a:lnTo>
                <a:lnTo>
                  <a:pt x="13334" y="317"/>
                </a:lnTo>
                <a:lnTo>
                  <a:pt x="13286" y="292"/>
                </a:lnTo>
                <a:lnTo>
                  <a:pt x="13237" y="268"/>
                </a:lnTo>
                <a:lnTo>
                  <a:pt x="13164" y="244"/>
                </a:lnTo>
                <a:lnTo>
                  <a:pt x="9903" y="73"/>
                </a:lnTo>
                <a:lnTo>
                  <a:pt x="8249" y="25"/>
                </a:lnTo>
                <a:lnTo>
                  <a:pt x="6619"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63" name="Google Shape;563;p15"/>
          <p:cNvSpPr/>
          <p:nvPr/>
        </p:nvSpPr>
        <p:spPr>
          <a:xfrm>
            <a:off x="5818270" y="3801374"/>
            <a:ext cx="1752304" cy="1342012"/>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64" name="Google Shape;564;p15"/>
          <p:cNvSpPr/>
          <p:nvPr/>
        </p:nvSpPr>
        <p:spPr>
          <a:xfrm>
            <a:off x="6759276" y="3403050"/>
            <a:ext cx="674721" cy="559037"/>
          </a:xfrm>
          <a:custGeom>
            <a:avLst/>
            <a:gdLst/>
            <a:ahLst/>
            <a:cxnLst/>
            <a:rect l="l" t="t" r="r" b="b"/>
            <a:pathLst>
              <a:path w="22532" h="18226" extrusionOk="0">
                <a:moveTo>
                  <a:pt x="7640" y="5499"/>
                </a:moveTo>
                <a:lnTo>
                  <a:pt x="7859" y="5524"/>
                </a:lnTo>
                <a:lnTo>
                  <a:pt x="8078" y="5572"/>
                </a:lnTo>
                <a:lnTo>
                  <a:pt x="8297" y="5645"/>
                </a:lnTo>
                <a:lnTo>
                  <a:pt x="8492" y="5743"/>
                </a:lnTo>
                <a:lnTo>
                  <a:pt x="8662" y="5840"/>
                </a:lnTo>
                <a:lnTo>
                  <a:pt x="8833" y="5986"/>
                </a:lnTo>
                <a:lnTo>
                  <a:pt x="9003" y="6132"/>
                </a:lnTo>
                <a:lnTo>
                  <a:pt x="9125" y="6302"/>
                </a:lnTo>
                <a:lnTo>
                  <a:pt x="9246" y="6473"/>
                </a:lnTo>
                <a:lnTo>
                  <a:pt x="9344" y="6667"/>
                </a:lnTo>
                <a:lnTo>
                  <a:pt x="9417" y="6862"/>
                </a:lnTo>
                <a:lnTo>
                  <a:pt x="9465" y="7081"/>
                </a:lnTo>
                <a:lnTo>
                  <a:pt x="9490" y="7300"/>
                </a:lnTo>
                <a:lnTo>
                  <a:pt x="9514" y="7543"/>
                </a:lnTo>
                <a:lnTo>
                  <a:pt x="9490" y="7762"/>
                </a:lnTo>
                <a:lnTo>
                  <a:pt x="9441" y="7932"/>
                </a:lnTo>
                <a:lnTo>
                  <a:pt x="9392" y="8103"/>
                </a:lnTo>
                <a:lnTo>
                  <a:pt x="9319" y="8249"/>
                </a:lnTo>
                <a:lnTo>
                  <a:pt x="9246" y="8419"/>
                </a:lnTo>
                <a:lnTo>
                  <a:pt x="9149" y="8541"/>
                </a:lnTo>
                <a:lnTo>
                  <a:pt x="9027" y="8687"/>
                </a:lnTo>
                <a:lnTo>
                  <a:pt x="8784" y="8906"/>
                </a:lnTo>
                <a:lnTo>
                  <a:pt x="8516" y="9100"/>
                </a:lnTo>
                <a:lnTo>
                  <a:pt x="8200" y="9246"/>
                </a:lnTo>
                <a:lnTo>
                  <a:pt x="7884" y="9368"/>
                </a:lnTo>
                <a:lnTo>
                  <a:pt x="7543" y="9417"/>
                </a:lnTo>
                <a:lnTo>
                  <a:pt x="7348" y="9441"/>
                </a:lnTo>
                <a:lnTo>
                  <a:pt x="7178" y="9441"/>
                </a:lnTo>
                <a:lnTo>
                  <a:pt x="6984" y="9417"/>
                </a:lnTo>
                <a:lnTo>
                  <a:pt x="6789" y="9368"/>
                </a:lnTo>
                <a:lnTo>
                  <a:pt x="6619" y="9295"/>
                </a:lnTo>
                <a:lnTo>
                  <a:pt x="6448" y="9222"/>
                </a:lnTo>
                <a:lnTo>
                  <a:pt x="6278" y="9149"/>
                </a:lnTo>
                <a:lnTo>
                  <a:pt x="6132" y="9027"/>
                </a:lnTo>
                <a:lnTo>
                  <a:pt x="5986" y="8930"/>
                </a:lnTo>
                <a:lnTo>
                  <a:pt x="5840" y="8784"/>
                </a:lnTo>
                <a:lnTo>
                  <a:pt x="5718" y="8638"/>
                </a:lnTo>
                <a:lnTo>
                  <a:pt x="5621" y="8492"/>
                </a:lnTo>
                <a:lnTo>
                  <a:pt x="5524" y="8322"/>
                </a:lnTo>
                <a:lnTo>
                  <a:pt x="5451" y="8151"/>
                </a:lnTo>
                <a:lnTo>
                  <a:pt x="5402" y="7981"/>
                </a:lnTo>
                <a:lnTo>
                  <a:pt x="5378" y="7786"/>
                </a:lnTo>
                <a:lnTo>
                  <a:pt x="5378" y="7543"/>
                </a:lnTo>
                <a:lnTo>
                  <a:pt x="5402" y="7324"/>
                </a:lnTo>
                <a:lnTo>
                  <a:pt x="5451" y="7130"/>
                </a:lnTo>
                <a:lnTo>
                  <a:pt x="5524" y="6911"/>
                </a:lnTo>
                <a:lnTo>
                  <a:pt x="5621" y="6716"/>
                </a:lnTo>
                <a:lnTo>
                  <a:pt x="5743" y="6521"/>
                </a:lnTo>
                <a:lnTo>
                  <a:pt x="5889" y="6351"/>
                </a:lnTo>
                <a:lnTo>
                  <a:pt x="6035" y="6181"/>
                </a:lnTo>
                <a:lnTo>
                  <a:pt x="6181" y="6035"/>
                </a:lnTo>
                <a:lnTo>
                  <a:pt x="6351" y="5937"/>
                </a:lnTo>
                <a:lnTo>
                  <a:pt x="6521" y="5840"/>
                </a:lnTo>
                <a:lnTo>
                  <a:pt x="6692" y="5743"/>
                </a:lnTo>
                <a:lnTo>
                  <a:pt x="7032" y="5621"/>
                </a:lnTo>
                <a:lnTo>
                  <a:pt x="7421" y="5499"/>
                </a:lnTo>
                <a:close/>
                <a:moveTo>
                  <a:pt x="7665" y="4988"/>
                </a:moveTo>
                <a:lnTo>
                  <a:pt x="7373" y="5013"/>
                </a:lnTo>
                <a:lnTo>
                  <a:pt x="7300" y="5013"/>
                </a:lnTo>
                <a:lnTo>
                  <a:pt x="7251" y="5037"/>
                </a:lnTo>
                <a:lnTo>
                  <a:pt x="7178" y="5110"/>
                </a:lnTo>
                <a:lnTo>
                  <a:pt x="6984" y="5159"/>
                </a:lnTo>
                <a:lnTo>
                  <a:pt x="6789" y="5207"/>
                </a:lnTo>
                <a:lnTo>
                  <a:pt x="6619" y="5280"/>
                </a:lnTo>
                <a:lnTo>
                  <a:pt x="6424" y="5353"/>
                </a:lnTo>
                <a:lnTo>
                  <a:pt x="6083" y="5548"/>
                </a:lnTo>
                <a:lnTo>
                  <a:pt x="5791" y="5791"/>
                </a:lnTo>
                <a:lnTo>
                  <a:pt x="5597" y="5962"/>
                </a:lnTo>
                <a:lnTo>
                  <a:pt x="5426" y="6156"/>
                </a:lnTo>
                <a:lnTo>
                  <a:pt x="5280" y="6400"/>
                </a:lnTo>
                <a:lnTo>
                  <a:pt x="5134" y="6619"/>
                </a:lnTo>
                <a:lnTo>
                  <a:pt x="5037" y="6862"/>
                </a:lnTo>
                <a:lnTo>
                  <a:pt x="4964" y="7130"/>
                </a:lnTo>
                <a:lnTo>
                  <a:pt x="4915" y="7397"/>
                </a:lnTo>
                <a:lnTo>
                  <a:pt x="4891" y="7665"/>
                </a:lnTo>
                <a:lnTo>
                  <a:pt x="4915" y="7908"/>
                </a:lnTo>
                <a:lnTo>
                  <a:pt x="4940" y="8151"/>
                </a:lnTo>
                <a:lnTo>
                  <a:pt x="5013" y="8395"/>
                </a:lnTo>
                <a:lnTo>
                  <a:pt x="5110" y="8614"/>
                </a:lnTo>
                <a:lnTo>
                  <a:pt x="5232" y="8808"/>
                </a:lnTo>
                <a:lnTo>
                  <a:pt x="5378" y="9003"/>
                </a:lnTo>
                <a:lnTo>
                  <a:pt x="5548" y="9173"/>
                </a:lnTo>
                <a:lnTo>
                  <a:pt x="5743" y="9344"/>
                </a:lnTo>
                <a:lnTo>
                  <a:pt x="5937" y="9490"/>
                </a:lnTo>
                <a:lnTo>
                  <a:pt x="6132" y="9611"/>
                </a:lnTo>
                <a:lnTo>
                  <a:pt x="6351" y="9709"/>
                </a:lnTo>
                <a:lnTo>
                  <a:pt x="6594" y="9806"/>
                </a:lnTo>
                <a:lnTo>
                  <a:pt x="6838" y="9855"/>
                </a:lnTo>
                <a:lnTo>
                  <a:pt x="7057" y="9903"/>
                </a:lnTo>
                <a:lnTo>
                  <a:pt x="7300" y="9928"/>
                </a:lnTo>
                <a:lnTo>
                  <a:pt x="7543" y="9903"/>
                </a:lnTo>
                <a:lnTo>
                  <a:pt x="7762" y="9879"/>
                </a:lnTo>
                <a:lnTo>
                  <a:pt x="7981" y="9855"/>
                </a:lnTo>
                <a:lnTo>
                  <a:pt x="8176" y="9782"/>
                </a:lnTo>
                <a:lnTo>
                  <a:pt x="8395" y="9709"/>
                </a:lnTo>
                <a:lnTo>
                  <a:pt x="8589" y="9636"/>
                </a:lnTo>
                <a:lnTo>
                  <a:pt x="8784" y="9514"/>
                </a:lnTo>
                <a:lnTo>
                  <a:pt x="8954" y="9392"/>
                </a:lnTo>
                <a:lnTo>
                  <a:pt x="9125" y="9271"/>
                </a:lnTo>
                <a:lnTo>
                  <a:pt x="9295" y="9125"/>
                </a:lnTo>
                <a:lnTo>
                  <a:pt x="9441" y="8979"/>
                </a:lnTo>
                <a:lnTo>
                  <a:pt x="9563" y="8808"/>
                </a:lnTo>
                <a:lnTo>
                  <a:pt x="9684" y="8614"/>
                </a:lnTo>
                <a:lnTo>
                  <a:pt x="9782" y="8419"/>
                </a:lnTo>
                <a:lnTo>
                  <a:pt x="9855" y="8224"/>
                </a:lnTo>
                <a:lnTo>
                  <a:pt x="9928" y="8030"/>
                </a:lnTo>
                <a:lnTo>
                  <a:pt x="9976" y="7811"/>
                </a:lnTo>
                <a:lnTo>
                  <a:pt x="10001" y="7519"/>
                </a:lnTo>
                <a:lnTo>
                  <a:pt x="10001" y="7227"/>
                </a:lnTo>
                <a:lnTo>
                  <a:pt x="9952" y="6959"/>
                </a:lnTo>
                <a:lnTo>
                  <a:pt x="9903" y="6692"/>
                </a:lnTo>
                <a:lnTo>
                  <a:pt x="9806" y="6448"/>
                </a:lnTo>
                <a:lnTo>
                  <a:pt x="9660" y="6205"/>
                </a:lnTo>
                <a:lnTo>
                  <a:pt x="9514" y="5986"/>
                </a:lnTo>
                <a:lnTo>
                  <a:pt x="9344" y="5767"/>
                </a:lnTo>
                <a:lnTo>
                  <a:pt x="9149" y="5597"/>
                </a:lnTo>
                <a:lnTo>
                  <a:pt x="8930" y="5426"/>
                </a:lnTo>
                <a:lnTo>
                  <a:pt x="8711" y="5280"/>
                </a:lnTo>
                <a:lnTo>
                  <a:pt x="8468" y="5159"/>
                </a:lnTo>
                <a:lnTo>
                  <a:pt x="8200" y="5086"/>
                </a:lnTo>
                <a:lnTo>
                  <a:pt x="7932" y="5013"/>
                </a:lnTo>
                <a:lnTo>
                  <a:pt x="7665" y="4988"/>
                </a:lnTo>
                <a:close/>
                <a:moveTo>
                  <a:pt x="6570" y="414"/>
                </a:moveTo>
                <a:lnTo>
                  <a:pt x="6789" y="438"/>
                </a:lnTo>
                <a:lnTo>
                  <a:pt x="7032" y="438"/>
                </a:lnTo>
                <a:lnTo>
                  <a:pt x="7494" y="462"/>
                </a:lnTo>
                <a:lnTo>
                  <a:pt x="8103" y="487"/>
                </a:lnTo>
                <a:lnTo>
                  <a:pt x="8395" y="511"/>
                </a:lnTo>
                <a:lnTo>
                  <a:pt x="8687" y="511"/>
                </a:lnTo>
                <a:lnTo>
                  <a:pt x="8687" y="681"/>
                </a:lnTo>
                <a:lnTo>
                  <a:pt x="8687" y="852"/>
                </a:lnTo>
                <a:lnTo>
                  <a:pt x="8419" y="754"/>
                </a:lnTo>
                <a:lnTo>
                  <a:pt x="8273" y="730"/>
                </a:lnTo>
                <a:lnTo>
                  <a:pt x="8127" y="706"/>
                </a:lnTo>
                <a:lnTo>
                  <a:pt x="8005" y="706"/>
                </a:lnTo>
                <a:lnTo>
                  <a:pt x="7859" y="730"/>
                </a:lnTo>
                <a:lnTo>
                  <a:pt x="7738" y="779"/>
                </a:lnTo>
                <a:lnTo>
                  <a:pt x="7640" y="876"/>
                </a:lnTo>
                <a:lnTo>
                  <a:pt x="7616" y="925"/>
                </a:lnTo>
                <a:lnTo>
                  <a:pt x="7616" y="949"/>
                </a:lnTo>
                <a:lnTo>
                  <a:pt x="7640" y="998"/>
                </a:lnTo>
                <a:lnTo>
                  <a:pt x="7957" y="998"/>
                </a:lnTo>
                <a:lnTo>
                  <a:pt x="8224" y="1022"/>
                </a:lnTo>
                <a:lnTo>
                  <a:pt x="8468" y="1095"/>
                </a:lnTo>
                <a:lnTo>
                  <a:pt x="8735" y="1192"/>
                </a:lnTo>
                <a:lnTo>
                  <a:pt x="8760" y="1338"/>
                </a:lnTo>
                <a:lnTo>
                  <a:pt x="8565" y="1338"/>
                </a:lnTo>
                <a:lnTo>
                  <a:pt x="7932" y="1290"/>
                </a:lnTo>
                <a:lnTo>
                  <a:pt x="7713" y="1265"/>
                </a:lnTo>
                <a:lnTo>
                  <a:pt x="7616" y="1265"/>
                </a:lnTo>
                <a:lnTo>
                  <a:pt x="7494" y="1314"/>
                </a:lnTo>
                <a:lnTo>
                  <a:pt x="7470" y="1363"/>
                </a:lnTo>
                <a:lnTo>
                  <a:pt x="7470" y="1411"/>
                </a:lnTo>
                <a:lnTo>
                  <a:pt x="7519" y="1509"/>
                </a:lnTo>
                <a:lnTo>
                  <a:pt x="7592" y="1582"/>
                </a:lnTo>
                <a:lnTo>
                  <a:pt x="7689" y="1630"/>
                </a:lnTo>
                <a:lnTo>
                  <a:pt x="7786" y="1655"/>
                </a:lnTo>
                <a:lnTo>
                  <a:pt x="8030" y="1679"/>
                </a:lnTo>
                <a:lnTo>
                  <a:pt x="8224" y="1703"/>
                </a:lnTo>
                <a:lnTo>
                  <a:pt x="8516" y="1752"/>
                </a:lnTo>
                <a:lnTo>
                  <a:pt x="8833" y="1776"/>
                </a:lnTo>
                <a:lnTo>
                  <a:pt x="8881" y="2117"/>
                </a:lnTo>
                <a:lnTo>
                  <a:pt x="8857" y="2117"/>
                </a:lnTo>
                <a:lnTo>
                  <a:pt x="8711" y="2068"/>
                </a:lnTo>
                <a:lnTo>
                  <a:pt x="8565" y="2020"/>
                </a:lnTo>
                <a:lnTo>
                  <a:pt x="8249" y="1995"/>
                </a:lnTo>
                <a:lnTo>
                  <a:pt x="8005" y="1947"/>
                </a:lnTo>
                <a:lnTo>
                  <a:pt x="7713" y="1947"/>
                </a:lnTo>
                <a:lnTo>
                  <a:pt x="7713" y="1995"/>
                </a:lnTo>
                <a:lnTo>
                  <a:pt x="7689" y="2044"/>
                </a:lnTo>
                <a:lnTo>
                  <a:pt x="7762" y="2166"/>
                </a:lnTo>
                <a:lnTo>
                  <a:pt x="7835" y="2239"/>
                </a:lnTo>
                <a:lnTo>
                  <a:pt x="7957" y="2287"/>
                </a:lnTo>
                <a:lnTo>
                  <a:pt x="8078" y="2336"/>
                </a:lnTo>
                <a:lnTo>
                  <a:pt x="8419" y="2409"/>
                </a:lnTo>
                <a:lnTo>
                  <a:pt x="8760" y="2458"/>
                </a:lnTo>
                <a:lnTo>
                  <a:pt x="8833" y="2458"/>
                </a:lnTo>
                <a:lnTo>
                  <a:pt x="8881" y="2433"/>
                </a:lnTo>
                <a:lnTo>
                  <a:pt x="8930" y="2409"/>
                </a:lnTo>
                <a:lnTo>
                  <a:pt x="8954" y="2385"/>
                </a:lnTo>
                <a:lnTo>
                  <a:pt x="9027" y="2506"/>
                </a:lnTo>
                <a:lnTo>
                  <a:pt x="9076" y="2579"/>
                </a:lnTo>
                <a:lnTo>
                  <a:pt x="9125" y="2604"/>
                </a:lnTo>
                <a:lnTo>
                  <a:pt x="9198" y="2628"/>
                </a:lnTo>
                <a:lnTo>
                  <a:pt x="9246" y="2628"/>
                </a:lnTo>
                <a:lnTo>
                  <a:pt x="9490" y="2701"/>
                </a:lnTo>
                <a:lnTo>
                  <a:pt x="9733" y="2798"/>
                </a:lnTo>
                <a:lnTo>
                  <a:pt x="9952" y="2920"/>
                </a:lnTo>
                <a:lnTo>
                  <a:pt x="10171" y="3066"/>
                </a:lnTo>
                <a:lnTo>
                  <a:pt x="10220" y="3090"/>
                </a:lnTo>
                <a:lnTo>
                  <a:pt x="10268" y="3115"/>
                </a:lnTo>
                <a:lnTo>
                  <a:pt x="10390" y="3115"/>
                </a:lnTo>
                <a:lnTo>
                  <a:pt x="10463" y="3042"/>
                </a:lnTo>
                <a:lnTo>
                  <a:pt x="10512" y="2969"/>
                </a:lnTo>
                <a:lnTo>
                  <a:pt x="10633" y="2896"/>
                </a:lnTo>
                <a:lnTo>
                  <a:pt x="10755" y="2823"/>
                </a:lnTo>
                <a:lnTo>
                  <a:pt x="10950" y="2652"/>
                </a:lnTo>
                <a:lnTo>
                  <a:pt x="11412" y="2312"/>
                </a:lnTo>
                <a:lnTo>
                  <a:pt x="11655" y="2166"/>
                </a:lnTo>
                <a:lnTo>
                  <a:pt x="11899" y="2044"/>
                </a:lnTo>
                <a:lnTo>
                  <a:pt x="11972" y="1995"/>
                </a:lnTo>
                <a:lnTo>
                  <a:pt x="11996" y="1947"/>
                </a:lnTo>
                <a:lnTo>
                  <a:pt x="12093" y="2020"/>
                </a:lnTo>
                <a:lnTo>
                  <a:pt x="12385" y="2239"/>
                </a:lnTo>
                <a:lnTo>
                  <a:pt x="12653" y="2458"/>
                </a:lnTo>
                <a:lnTo>
                  <a:pt x="12872" y="2701"/>
                </a:lnTo>
                <a:lnTo>
                  <a:pt x="13091" y="2944"/>
                </a:lnTo>
                <a:lnTo>
                  <a:pt x="13188" y="3066"/>
                </a:lnTo>
                <a:lnTo>
                  <a:pt x="13286" y="3188"/>
                </a:lnTo>
                <a:lnTo>
                  <a:pt x="13115" y="3382"/>
                </a:lnTo>
                <a:lnTo>
                  <a:pt x="12896" y="3188"/>
                </a:lnTo>
                <a:lnTo>
                  <a:pt x="12677" y="2993"/>
                </a:lnTo>
                <a:lnTo>
                  <a:pt x="12580" y="2920"/>
                </a:lnTo>
                <a:lnTo>
                  <a:pt x="12458" y="2871"/>
                </a:lnTo>
                <a:lnTo>
                  <a:pt x="12337" y="2823"/>
                </a:lnTo>
                <a:lnTo>
                  <a:pt x="12215" y="2798"/>
                </a:lnTo>
                <a:lnTo>
                  <a:pt x="12166" y="2823"/>
                </a:lnTo>
                <a:lnTo>
                  <a:pt x="12142" y="2847"/>
                </a:lnTo>
                <a:lnTo>
                  <a:pt x="12118" y="2896"/>
                </a:lnTo>
                <a:lnTo>
                  <a:pt x="12142" y="2944"/>
                </a:lnTo>
                <a:lnTo>
                  <a:pt x="12215" y="3042"/>
                </a:lnTo>
                <a:lnTo>
                  <a:pt x="12288" y="3115"/>
                </a:lnTo>
                <a:lnTo>
                  <a:pt x="12458" y="3261"/>
                </a:lnTo>
                <a:lnTo>
                  <a:pt x="12677" y="3480"/>
                </a:lnTo>
                <a:lnTo>
                  <a:pt x="12896" y="3650"/>
                </a:lnTo>
                <a:lnTo>
                  <a:pt x="12921" y="3650"/>
                </a:lnTo>
                <a:lnTo>
                  <a:pt x="12750" y="3869"/>
                </a:lnTo>
                <a:lnTo>
                  <a:pt x="12653" y="3747"/>
                </a:lnTo>
                <a:lnTo>
                  <a:pt x="12531" y="3626"/>
                </a:lnTo>
                <a:lnTo>
                  <a:pt x="12458" y="3528"/>
                </a:lnTo>
                <a:lnTo>
                  <a:pt x="12361" y="3431"/>
                </a:lnTo>
                <a:lnTo>
                  <a:pt x="12264" y="3334"/>
                </a:lnTo>
                <a:lnTo>
                  <a:pt x="12142" y="3285"/>
                </a:lnTo>
                <a:lnTo>
                  <a:pt x="12118" y="3285"/>
                </a:lnTo>
                <a:lnTo>
                  <a:pt x="12069" y="3309"/>
                </a:lnTo>
                <a:lnTo>
                  <a:pt x="12069" y="3334"/>
                </a:lnTo>
                <a:lnTo>
                  <a:pt x="12069" y="3382"/>
                </a:lnTo>
                <a:lnTo>
                  <a:pt x="12093" y="3504"/>
                </a:lnTo>
                <a:lnTo>
                  <a:pt x="12142" y="3626"/>
                </a:lnTo>
                <a:lnTo>
                  <a:pt x="12288" y="3869"/>
                </a:lnTo>
                <a:lnTo>
                  <a:pt x="12385" y="4039"/>
                </a:lnTo>
                <a:lnTo>
                  <a:pt x="12531" y="4210"/>
                </a:lnTo>
                <a:lnTo>
                  <a:pt x="12434" y="4331"/>
                </a:lnTo>
                <a:lnTo>
                  <a:pt x="12312" y="4526"/>
                </a:lnTo>
                <a:lnTo>
                  <a:pt x="12215" y="4356"/>
                </a:lnTo>
                <a:lnTo>
                  <a:pt x="12069" y="4185"/>
                </a:lnTo>
                <a:lnTo>
                  <a:pt x="11947" y="4015"/>
                </a:lnTo>
                <a:lnTo>
                  <a:pt x="11850" y="3845"/>
                </a:lnTo>
                <a:lnTo>
                  <a:pt x="11801" y="3796"/>
                </a:lnTo>
                <a:lnTo>
                  <a:pt x="11753" y="3772"/>
                </a:lnTo>
                <a:lnTo>
                  <a:pt x="11680" y="3772"/>
                </a:lnTo>
                <a:lnTo>
                  <a:pt x="11631" y="3845"/>
                </a:lnTo>
                <a:lnTo>
                  <a:pt x="11631" y="3966"/>
                </a:lnTo>
                <a:lnTo>
                  <a:pt x="11655" y="4064"/>
                </a:lnTo>
                <a:lnTo>
                  <a:pt x="11704" y="4185"/>
                </a:lnTo>
                <a:lnTo>
                  <a:pt x="11753" y="4283"/>
                </a:lnTo>
                <a:lnTo>
                  <a:pt x="12118" y="4842"/>
                </a:lnTo>
                <a:lnTo>
                  <a:pt x="12166" y="4891"/>
                </a:lnTo>
                <a:lnTo>
                  <a:pt x="12239" y="4915"/>
                </a:lnTo>
                <a:lnTo>
                  <a:pt x="12264" y="4940"/>
                </a:lnTo>
                <a:lnTo>
                  <a:pt x="12288" y="4964"/>
                </a:lnTo>
                <a:lnTo>
                  <a:pt x="12410" y="5232"/>
                </a:lnTo>
                <a:lnTo>
                  <a:pt x="12458" y="5524"/>
                </a:lnTo>
                <a:lnTo>
                  <a:pt x="12483" y="5694"/>
                </a:lnTo>
                <a:lnTo>
                  <a:pt x="12507" y="5864"/>
                </a:lnTo>
                <a:lnTo>
                  <a:pt x="12507" y="6035"/>
                </a:lnTo>
                <a:lnTo>
                  <a:pt x="12531" y="6205"/>
                </a:lnTo>
                <a:lnTo>
                  <a:pt x="12580" y="6278"/>
                </a:lnTo>
                <a:lnTo>
                  <a:pt x="12629" y="6302"/>
                </a:lnTo>
                <a:lnTo>
                  <a:pt x="12702" y="6327"/>
                </a:lnTo>
                <a:lnTo>
                  <a:pt x="12775" y="6327"/>
                </a:lnTo>
                <a:lnTo>
                  <a:pt x="12994" y="6400"/>
                </a:lnTo>
                <a:lnTo>
                  <a:pt x="13213" y="6424"/>
                </a:lnTo>
                <a:lnTo>
                  <a:pt x="13651" y="6473"/>
                </a:lnTo>
                <a:lnTo>
                  <a:pt x="13967" y="6521"/>
                </a:lnTo>
                <a:lnTo>
                  <a:pt x="14283" y="6570"/>
                </a:lnTo>
                <a:lnTo>
                  <a:pt x="14502" y="6643"/>
                </a:lnTo>
                <a:lnTo>
                  <a:pt x="14600" y="6692"/>
                </a:lnTo>
                <a:lnTo>
                  <a:pt x="14697" y="6692"/>
                </a:lnTo>
                <a:lnTo>
                  <a:pt x="14673" y="6959"/>
                </a:lnTo>
                <a:lnTo>
                  <a:pt x="14648" y="7227"/>
                </a:lnTo>
                <a:lnTo>
                  <a:pt x="14673" y="7738"/>
                </a:lnTo>
                <a:lnTo>
                  <a:pt x="14648" y="8176"/>
                </a:lnTo>
                <a:lnTo>
                  <a:pt x="14648" y="8395"/>
                </a:lnTo>
                <a:lnTo>
                  <a:pt x="14673" y="8614"/>
                </a:lnTo>
                <a:lnTo>
                  <a:pt x="14454" y="8638"/>
                </a:lnTo>
                <a:lnTo>
                  <a:pt x="14454" y="8638"/>
                </a:lnTo>
                <a:lnTo>
                  <a:pt x="14478" y="8541"/>
                </a:lnTo>
                <a:lnTo>
                  <a:pt x="14478" y="8443"/>
                </a:lnTo>
                <a:lnTo>
                  <a:pt x="14454" y="8249"/>
                </a:lnTo>
                <a:lnTo>
                  <a:pt x="14405" y="7981"/>
                </a:lnTo>
                <a:lnTo>
                  <a:pt x="14381" y="7884"/>
                </a:lnTo>
                <a:lnTo>
                  <a:pt x="14332" y="7762"/>
                </a:lnTo>
                <a:lnTo>
                  <a:pt x="14308" y="7738"/>
                </a:lnTo>
                <a:lnTo>
                  <a:pt x="14283" y="7713"/>
                </a:lnTo>
                <a:lnTo>
                  <a:pt x="14235" y="7738"/>
                </a:lnTo>
                <a:lnTo>
                  <a:pt x="14210" y="7762"/>
                </a:lnTo>
                <a:lnTo>
                  <a:pt x="14162" y="7884"/>
                </a:lnTo>
                <a:lnTo>
                  <a:pt x="14137" y="7981"/>
                </a:lnTo>
                <a:lnTo>
                  <a:pt x="14113" y="8249"/>
                </a:lnTo>
                <a:lnTo>
                  <a:pt x="14113" y="8468"/>
                </a:lnTo>
                <a:lnTo>
                  <a:pt x="14137" y="8565"/>
                </a:lnTo>
                <a:lnTo>
                  <a:pt x="14186" y="8662"/>
                </a:lnTo>
                <a:lnTo>
                  <a:pt x="13797" y="8687"/>
                </a:lnTo>
                <a:lnTo>
                  <a:pt x="13699" y="8687"/>
                </a:lnTo>
                <a:lnTo>
                  <a:pt x="13748" y="8589"/>
                </a:lnTo>
                <a:lnTo>
                  <a:pt x="13797" y="8346"/>
                </a:lnTo>
                <a:lnTo>
                  <a:pt x="13845" y="8103"/>
                </a:lnTo>
                <a:lnTo>
                  <a:pt x="13870" y="7835"/>
                </a:lnTo>
                <a:lnTo>
                  <a:pt x="13845" y="7762"/>
                </a:lnTo>
                <a:lnTo>
                  <a:pt x="13772" y="7713"/>
                </a:lnTo>
                <a:lnTo>
                  <a:pt x="13699" y="7713"/>
                </a:lnTo>
                <a:lnTo>
                  <a:pt x="13651" y="7762"/>
                </a:lnTo>
                <a:lnTo>
                  <a:pt x="13626" y="7811"/>
                </a:lnTo>
                <a:lnTo>
                  <a:pt x="13480" y="8273"/>
                </a:lnTo>
                <a:lnTo>
                  <a:pt x="13407" y="8492"/>
                </a:lnTo>
                <a:lnTo>
                  <a:pt x="13407" y="8614"/>
                </a:lnTo>
                <a:lnTo>
                  <a:pt x="13407" y="8662"/>
                </a:lnTo>
                <a:lnTo>
                  <a:pt x="13432" y="8711"/>
                </a:lnTo>
                <a:lnTo>
                  <a:pt x="13237" y="8711"/>
                </a:lnTo>
                <a:lnTo>
                  <a:pt x="13042" y="8735"/>
                </a:lnTo>
                <a:lnTo>
                  <a:pt x="13091" y="8443"/>
                </a:lnTo>
                <a:lnTo>
                  <a:pt x="13115" y="8176"/>
                </a:lnTo>
                <a:lnTo>
                  <a:pt x="13091" y="8030"/>
                </a:lnTo>
                <a:lnTo>
                  <a:pt x="13067" y="7908"/>
                </a:lnTo>
                <a:lnTo>
                  <a:pt x="13042" y="7859"/>
                </a:lnTo>
                <a:lnTo>
                  <a:pt x="13018" y="7835"/>
                </a:lnTo>
                <a:lnTo>
                  <a:pt x="12969" y="7835"/>
                </a:lnTo>
                <a:lnTo>
                  <a:pt x="12921" y="7859"/>
                </a:lnTo>
                <a:lnTo>
                  <a:pt x="12848" y="7957"/>
                </a:lnTo>
                <a:lnTo>
                  <a:pt x="12823" y="8054"/>
                </a:lnTo>
                <a:lnTo>
                  <a:pt x="12750" y="8273"/>
                </a:lnTo>
                <a:lnTo>
                  <a:pt x="12604" y="8906"/>
                </a:lnTo>
                <a:lnTo>
                  <a:pt x="12604" y="8954"/>
                </a:lnTo>
                <a:lnTo>
                  <a:pt x="12629" y="9027"/>
                </a:lnTo>
                <a:lnTo>
                  <a:pt x="12507" y="9271"/>
                </a:lnTo>
                <a:lnTo>
                  <a:pt x="12385" y="9514"/>
                </a:lnTo>
                <a:lnTo>
                  <a:pt x="12288" y="9660"/>
                </a:lnTo>
                <a:lnTo>
                  <a:pt x="12191" y="9806"/>
                </a:lnTo>
                <a:lnTo>
                  <a:pt x="11996" y="10049"/>
                </a:lnTo>
                <a:lnTo>
                  <a:pt x="11947" y="10122"/>
                </a:lnTo>
                <a:lnTo>
                  <a:pt x="11947" y="10171"/>
                </a:lnTo>
                <a:lnTo>
                  <a:pt x="11972" y="10244"/>
                </a:lnTo>
                <a:lnTo>
                  <a:pt x="11996" y="10293"/>
                </a:lnTo>
                <a:lnTo>
                  <a:pt x="12045" y="10341"/>
                </a:lnTo>
                <a:lnTo>
                  <a:pt x="12166" y="10341"/>
                </a:lnTo>
                <a:lnTo>
                  <a:pt x="12239" y="10317"/>
                </a:lnTo>
                <a:lnTo>
                  <a:pt x="12337" y="10487"/>
                </a:lnTo>
                <a:lnTo>
                  <a:pt x="12483" y="10633"/>
                </a:lnTo>
                <a:lnTo>
                  <a:pt x="12726" y="10950"/>
                </a:lnTo>
                <a:lnTo>
                  <a:pt x="12994" y="11339"/>
                </a:lnTo>
                <a:lnTo>
                  <a:pt x="13237" y="11728"/>
                </a:lnTo>
                <a:lnTo>
                  <a:pt x="13067" y="11947"/>
                </a:lnTo>
                <a:lnTo>
                  <a:pt x="12872" y="12166"/>
                </a:lnTo>
                <a:lnTo>
                  <a:pt x="12483" y="12556"/>
                </a:lnTo>
                <a:lnTo>
                  <a:pt x="12191" y="12848"/>
                </a:lnTo>
                <a:lnTo>
                  <a:pt x="12045" y="12994"/>
                </a:lnTo>
                <a:lnTo>
                  <a:pt x="11923" y="13164"/>
                </a:lnTo>
                <a:lnTo>
                  <a:pt x="11704" y="13018"/>
                </a:lnTo>
                <a:lnTo>
                  <a:pt x="11874" y="12945"/>
                </a:lnTo>
                <a:lnTo>
                  <a:pt x="12020" y="12848"/>
                </a:lnTo>
                <a:lnTo>
                  <a:pt x="12288" y="12677"/>
                </a:lnTo>
                <a:lnTo>
                  <a:pt x="12337" y="12629"/>
                </a:lnTo>
                <a:lnTo>
                  <a:pt x="12361" y="12580"/>
                </a:lnTo>
                <a:lnTo>
                  <a:pt x="12361" y="12507"/>
                </a:lnTo>
                <a:lnTo>
                  <a:pt x="12337" y="12458"/>
                </a:lnTo>
                <a:lnTo>
                  <a:pt x="12312" y="12434"/>
                </a:lnTo>
                <a:lnTo>
                  <a:pt x="12264" y="12385"/>
                </a:lnTo>
                <a:lnTo>
                  <a:pt x="12191" y="12385"/>
                </a:lnTo>
                <a:lnTo>
                  <a:pt x="12118" y="12410"/>
                </a:lnTo>
                <a:lnTo>
                  <a:pt x="11899" y="12531"/>
                </a:lnTo>
                <a:lnTo>
                  <a:pt x="11655" y="12677"/>
                </a:lnTo>
                <a:lnTo>
                  <a:pt x="11388" y="12799"/>
                </a:lnTo>
                <a:lnTo>
                  <a:pt x="11266" y="12726"/>
                </a:lnTo>
                <a:lnTo>
                  <a:pt x="11315" y="12702"/>
                </a:lnTo>
                <a:lnTo>
                  <a:pt x="11534" y="12556"/>
                </a:lnTo>
                <a:lnTo>
                  <a:pt x="11631" y="12458"/>
                </a:lnTo>
                <a:lnTo>
                  <a:pt x="11704" y="12337"/>
                </a:lnTo>
                <a:lnTo>
                  <a:pt x="11728" y="12288"/>
                </a:lnTo>
                <a:lnTo>
                  <a:pt x="11728" y="12239"/>
                </a:lnTo>
                <a:lnTo>
                  <a:pt x="11704" y="12166"/>
                </a:lnTo>
                <a:lnTo>
                  <a:pt x="11680" y="12118"/>
                </a:lnTo>
                <a:lnTo>
                  <a:pt x="11631" y="12093"/>
                </a:lnTo>
                <a:lnTo>
                  <a:pt x="11582" y="12069"/>
                </a:lnTo>
                <a:lnTo>
                  <a:pt x="11534" y="12069"/>
                </a:lnTo>
                <a:lnTo>
                  <a:pt x="11461" y="12093"/>
                </a:lnTo>
                <a:lnTo>
                  <a:pt x="11290" y="12264"/>
                </a:lnTo>
                <a:lnTo>
                  <a:pt x="11096" y="12410"/>
                </a:lnTo>
                <a:lnTo>
                  <a:pt x="10974" y="12507"/>
                </a:lnTo>
                <a:lnTo>
                  <a:pt x="10731" y="12288"/>
                </a:lnTo>
                <a:lnTo>
                  <a:pt x="10950" y="12142"/>
                </a:lnTo>
                <a:lnTo>
                  <a:pt x="11071" y="12069"/>
                </a:lnTo>
                <a:lnTo>
                  <a:pt x="11193" y="11996"/>
                </a:lnTo>
                <a:lnTo>
                  <a:pt x="11242" y="11947"/>
                </a:lnTo>
                <a:lnTo>
                  <a:pt x="11266" y="11899"/>
                </a:lnTo>
                <a:lnTo>
                  <a:pt x="11290" y="11826"/>
                </a:lnTo>
                <a:lnTo>
                  <a:pt x="11290" y="11753"/>
                </a:lnTo>
                <a:lnTo>
                  <a:pt x="11266" y="11704"/>
                </a:lnTo>
                <a:lnTo>
                  <a:pt x="11217" y="11680"/>
                </a:lnTo>
                <a:lnTo>
                  <a:pt x="11096" y="11680"/>
                </a:lnTo>
                <a:lnTo>
                  <a:pt x="10974" y="11753"/>
                </a:lnTo>
                <a:lnTo>
                  <a:pt x="10877" y="11801"/>
                </a:lnTo>
                <a:lnTo>
                  <a:pt x="10633" y="11947"/>
                </a:lnTo>
                <a:lnTo>
                  <a:pt x="10390" y="12093"/>
                </a:lnTo>
                <a:lnTo>
                  <a:pt x="10293" y="12069"/>
                </a:lnTo>
                <a:lnTo>
                  <a:pt x="10147" y="12069"/>
                </a:lnTo>
                <a:lnTo>
                  <a:pt x="10098" y="12118"/>
                </a:lnTo>
                <a:lnTo>
                  <a:pt x="9952" y="12118"/>
                </a:lnTo>
                <a:lnTo>
                  <a:pt x="9855" y="12191"/>
                </a:lnTo>
                <a:lnTo>
                  <a:pt x="9733" y="12264"/>
                </a:lnTo>
                <a:lnTo>
                  <a:pt x="9587" y="12312"/>
                </a:lnTo>
                <a:lnTo>
                  <a:pt x="9319" y="12385"/>
                </a:lnTo>
                <a:lnTo>
                  <a:pt x="9198" y="12434"/>
                </a:lnTo>
                <a:lnTo>
                  <a:pt x="9100" y="12507"/>
                </a:lnTo>
                <a:lnTo>
                  <a:pt x="8979" y="12507"/>
                </a:lnTo>
                <a:lnTo>
                  <a:pt x="8930" y="12556"/>
                </a:lnTo>
                <a:lnTo>
                  <a:pt x="8906" y="12604"/>
                </a:lnTo>
                <a:lnTo>
                  <a:pt x="8906" y="12629"/>
                </a:lnTo>
                <a:lnTo>
                  <a:pt x="8857" y="12629"/>
                </a:lnTo>
                <a:lnTo>
                  <a:pt x="8735" y="12677"/>
                </a:lnTo>
                <a:lnTo>
                  <a:pt x="8638" y="12726"/>
                </a:lnTo>
                <a:lnTo>
                  <a:pt x="8419" y="12848"/>
                </a:lnTo>
                <a:lnTo>
                  <a:pt x="8297" y="12872"/>
                </a:lnTo>
                <a:lnTo>
                  <a:pt x="8200" y="12896"/>
                </a:lnTo>
                <a:lnTo>
                  <a:pt x="8103" y="12921"/>
                </a:lnTo>
                <a:lnTo>
                  <a:pt x="8005" y="12945"/>
                </a:lnTo>
                <a:lnTo>
                  <a:pt x="7957" y="13018"/>
                </a:lnTo>
                <a:lnTo>
                  <a:pt x="7981" y="13067"/>
                </a:lnTo>
                <a:lnTo>
                  <a:pt x="8030" y="13140"/>
                </a:lnTo>
                <a:lnTo>
                  <a:pt x="8127" y="13188"/>
                </a:lnTo>
                <a:lnTo>
                  <a:pt x="8224" y="13213"/>
                </a:lnTo>
                <a:lnTo>
                  <a:pt x="8346" y="13188"/>
                </a:lnTo>
                <a:lnTo>
                  <a:pt x="8468" y="13164"/>
                </a:lnTo>
                <a:lnTo>
                  <a:pt x="8589" y="13115"/>
                </a:lnTo>
                <a:lnTo>
                  <a:pt x="8833" y="12994"/>
                </a:lnTo>
                <a:lnTo>
                  <a:pt x="8808" y="13115"/>
                </a:lnTo>
                <a:lnTo>
                  <a:pt x="8638" y="13213"/>
                </a:lnTo>
                <a:lnTo>
                  <a:pt x="8443" y="13310"/>
                </a:lnTo>
                <a:lnTo>
                  <a:pt x="8224" y="13383"/>
                </a:lnTo>
                <a:lnTo>
                  <a:pt x="8127" y="13432"/>
                </a:lnTo>
                <a:lnTo>
                  <a:pt x="8054" y="13480"/>
                </a:lnTo>
                <a:lnTo>
                  <a:pt x="8030" y="13553"/>
                </a:lnTo>
                <a:lnTo>
                  <a:pt x="8054" y="13602"/>
                </a:lnTo>
                <a:lnTo>
                  <a:pt x="8103" y="13651"/>
                </a:lnTo>
                <a:lnTo>
                  <a:pt x="8176" y="13675"/>
                </a:lnTo>
                <a:lnTo>
                  <a:pt x="8297" y="13699"/>
                </a:lnTo>
                <a:lnTo>
                  <a:pt x="8443" y="13651"/>
                </a:lnTo>
                <a:lnTo>
                  <a:pt x="8589" y="13626"/>
                </a:lnTo>
                <a:lnTo>
                  <a:pt x="8760" y="13553"/>
                </a:lnTo>
                <a:lnTo>
                  <a:pt x="8711" y="13797"/>
                </a:lnTo>
                <a:lnTo>
                  <a:pt x="8711" y="13821"/>
                </a:lnTo>
                <a:lnTo>
                  <a:pt x="8662" y="13845"/>
                </a:lnTo>
                <a:lnTo>
                  <a:pt x="8419" y="13918"/>
                </a:lnTo>
                <a:lnTo>
                  <a:pt x="8176" y="13991"/>
                </a:lnTo>
                <a:lnTo>
                  <a:pt x="8030" y="14016"/>
                </a:lnTo>
                <a:lnTo>
                  <a:pt x="7957" y="14040"/>
                </a:lnTo>
                <a:lnTo>
                  <a:pt x="7957" y="14089"/>
                </a:lnTo>
                <a:lnTo>
                  <a:pt x="7932" y="14113"/>
                </a:lnTo>
                <a:lnTo>
                  <a:pt x="7932" y="14162"/>
                </a:lnTo>
                <a:lnTo>
                  <a:pt x="7957" y="14186"/>
                </a:lnTo>
                <a:lnTo>
                  <a:pt x="8030" y="14235"/>
                </a:lnTo>
                <a:lnTo>
                  <a:pt x="8127" y="14259"/>
                </a:lnTo>
                <a:lnTo>
                  <a:pt x="8224" y="14283"/>
                </a:lnTo>
                <a:lnTo>
                  <a:pt x="8322" y="14283"/>
                </a:lnTo>
                <a:lnTo>
                  <a:pt x="8419" y="14259"/>
                </a:lnTo>
                <a:lnTo>
                  <a:pt x="8614" y="14210"/>
                </a:lnTo>
                <a:lnTo>
                  <a:pt x="8614" y="14210"/>
                </a:lnTo>
                <a:lnTo>
                  <a:pt x="8589" y="14381"/>
                </a:lnTo>
                <a:lnTo>
                  <a:pt x="8589" y="14575"/>
                </a:lnTo>
                <a:lnTo>
                  <a:pt x="8103" y="14575"/>
                </a:lnTo>
                <a:lnTo>
                  <a:pt x="7616" y="14624"/>
                </a:lnTo>
                <a:lnTo>
                  <a:pt x="6765" y="14624"/>
                </a:lnTo>
                <a:lnTo>
                  <a:pt x="6765" y="14405"/>
                </a:lnTo>
                <a:lnTo>
                  <a:pt x="6740" y="14162"/>
                </a:lnTo>
                <a:lnTo>
                  <a:pt x="6692" y="13748"/>
                </a:lnTo>
                <a:lnTo>
                  <a:pt x="6643" y="13432"/>
                </a:lnTo>
                <a:lnTo>
                  <a:pt x="6570" y="13042"/>
                </a:lnTo>
                <a:lnTo>
                  <a:pt x="6521" y="12848"/>
                </a:lnTo>
                <a:lnTo>
                  <a:pt x="6448" y="12702"/>
                </a:lnTo>
                <a:lnTo>
                  <a:pt x="6351" y="12556"/>
                </a:lnTo>
                <a:lnTo>
                  <a:pt x="6302" y="12531"/>
                </a:lnTo>
                <a:lnTo>
                  <a:pt x="6229" y="12483"/>
                </a:lnTo>
                <a:lnTo>
                  <a:pt x="6156" y="12483"/>
                </a:lnTo>
                <a:lnTo>
                  <a:pt x="6083" y="12507"/>
                </a:lnTo>
                <a:lnTo>
                  <a:pt x="5864" y="12434"/>
                </a:lnTo>
                <a:lnTo>
                  <a:pt x="5670" y="12385"/>
                </a:lnTo>
                <a:lnTo>
                  <a:pt x="5524" y="12312"/>
                </a:lnTo>
                <a:lnTo>
                  <a:pt x="5378" y="12239"/>
                </a:lnTo>
                <a:lnTo>
                  <a:pt x="5232" y="12166"/>
                </a:lnTo>
                <a:lnTo>
                  <a:pt x="5086" y="12118"/>
                </a:lnTo>
                <a:lnTo>
                  <a:pt x="5013" y="12045"/>
                </a:lnTo>
                <a:lnTo>
                  <a:pt x="4940" y="11996"/>
                </a:lnTo>
                <a:lnTo>
                  <a:pt x="4842" y="11996"/>
                </a:lnTo>
                <a:lnTo>
                  <a:pt x="4794" y="12020"/>
                </a:lnTo>
                <a:lnTo>
                  <a:pt x="4745" y="12069"/>
                </a:lnTo>
                <a:lnTo>
                  <a:pt x="4429" y="11923"/>
                </a:lnTo>
                <a:lnTo>
                  <a:pt x="4210" y="11826"/>
                </a:lnTo>
                <a:lnTo>
                  <a:pt x="4112" y="11801"/>
                </a:lnTo>
                <a:lnTo>
                  <a:pt x="4064" y="11801"/>
                </a:lnTo>
                <a:lnTo>
                  <a:pt x="4015" y="11826"/>
                </a:lnTo>
                <a:lnTo>
                  <a:pt x="3966" y="11850"/>
                </a:lnTo>
                <a:lnTo>
                  <a:pt x="3966" y="11899"/>
                </a:lnTo>
                <a:lnTo>
                  <a:pt x="3966" y="11947"/>
                </a:lnTo>
                <a:lnTo>
                  <a:pt x="3991" y="12020"/>
                </a:lnTo>
                <a:lnTo>
                  <a:pt x="4088" y="12093"/>
                </a:lnTo>
                <a:lnTo>
                  <a:pt x="4307" y="12239"/>
                </a:lnTo>
                <a:lnTo>
                  <a:pt x="4477" y="12361"/>
                </a:lnTo>
                <a:lnTo>
                  <a:pt x="4356" y="12507"/>
                </a:lnTo>
                <a:lnTo>
                  <a:pt x="4331" y="12434"/>
                </a:lnTo>
                <a:lnTo>
                  <a:pt x="4283" y="12385"/>
                </a:lnTo>
                <a:lnTo>
                  <a:pt x="4185" y="12337"/>
                </a:lnTo>
                <a:lnTo>
                  <a:pt x="4088" y="12337"/>
                </a:lnTo>
                <a:lnTo>
                  <a:pt x="3942" y="12312"/>
                </a:lnTo>
                <a:lnTo>
                  <a:pt x="3820" y="12264"/>
                </a:lnTo>
                <a:lnTo>
                  <a:pt x="3723" y="12191"/>
                </a:lnTo>
                <a:lnTo>
                  <a:pt x="3601" y="12118"/>
                </a:lnTo>
                <a:lnTo>
                  <a:pt x="3504" y="12045"/>
                </a:lnTo>
                <a:lnTo>
                  <a:pt x="3382" y="11996"/>
                </a:lnTo>
                <a:lnTo>
                  <a:pt x="3334" y="11996"/>
                </a:lnTo>
                <a:lnTo>
                  <a:pt x="3309" y="12020"/>
                </a:lnTo>
                <a:lnTo>
                  <a:pt x="3285" y="12045"/>
                </a:lnTo>
                <a:lnTo>
                  <a:pt x="3285" y="12142"/>
                </a:lnTo>
                <a:lnTo>
                  <a:pt x="3309" y="12215"/>
                </a:lnTo>
                <a:lnTo>
                  <a:pt x="3334" y="12288"/>
                </a:lnTo>
                <a:lnTo>
                  <a:pt x="3382" y="12337"/>
                </a:lnTo>
                <a:lnTo>
                  <a:pt x="3504" y="12458"/>
                </a:lnTo>
                <a:lnTo>
                  <a:pt x="3650" y="12556"/>
                </a:lnTo>
                <a:lnTo>
                  <a:pt x="3747" y="12629"/>
                </a:lnTo>
                <a:lnTo>
                  <a:pt x="3869" y="12677"/>
                </a:lnTo>
                <a:lnTo>
                  <a:pt x="4015" y="12702"/>
                </a:lnTo>
                <a:lnTo>
                  <a:pt x="4137" y="12702"/>
                </a:lnTo>
                <a:lnTo>
                  <a:pt x="3820" y="12969"/>
                </a:lnTo>
                <a:lnTo>
                  <a:pt x="3796" y="12921"/>
                </a:lnTo>
                <a:lnTo>
                  <a:pt x="3772" y="12872"/>
                </a:lnTo>
                <a:lnTo>
                  <a:pt x="3723" y="12848"/>
                </a:lnTo>
                <a:lnTo>
                  <a:pt x="3650" y="12823"/>
                </a:lnTo>
                <a:lnTo>
                  <a:pt x="3553" y="12823"/>
                </a:lnTo>
                <a:lnTo>
                  <a:pt x="3480" y="12799"/>
                </a:lnTo>
                <a:lnTo>
                  <a:pt x="3334" y="12702"/>
                </a:lnTo>
                <a:lnTo>
                  <a:pt x="3188" y="12580"/>
                </a:lnTo>
                <a:lnTo>
                  <a:pt x="3163" y="12556"/>
                </a:lnTo>
                <a:lnTo>
                  <a:pt x="3115" y="12531"/>
                </a:lnTo>
                <a:lnTo>
                  <a:pt x="3066" y="12507"/>
                </a:lnTo>
                <a:lnTo>
                  <a:pt x="3017" y="12483"/>
                </a:lnTo>
                <a:lnTo>
                  <a:pt x="2993" y="12483"/>
                </a:lnTo>
                <a:lnTo>
                  <a:pt x="2969" y="12507"/>
                </a:lnTo>
                <a:lnTo>
                  <a:pt x="2944" y="12604"/>
                </a:lnTo>
                <a:lnTo>
                  <a:pt x="2944" y="12677"/>
                </a:lnTo>
                <a:lnTo>
                  <a:pt x="2944" y="12726"/>
                </a:lnTo>
                <a:lnTo>
                  <a:pt x="2969" y="12799"/>
                </a:lnTo>
                <a:lnTo>
                  <a:pt x="3017" y="12872"/>
                </a:lnTo>
                <a:lnTo>
                  <a:pt x="3115" y="12969"/>
                </a:lnTo>
                <a:lnTo>
                  <a:pt x="3285" y="13115"/>
                </a:lnTo>
                <a:lnTo>
                  <a:pt x="3382" y="13164"/>
                </a:lnTo>
                <a:lnTo>
                  <a:pt x="3504" y="13213"/>
                </a:lnTo>
                <a:lnTo>
                  <a:pt x="3309" y="13310"/>
                </a:lnTo>
                <a:lnTo>
                  <a:pt x="3261" y="13286"/>
                </a:lnTo>
                <a:lnTo>
                  <a:pt x="2896" y="12969"/>
                </a:lnTo>
                <a:lnTo>
                  <a:pt x="2531" y="12629"/>
                </a:lnTo>
                <a:lnTo>
                  <a:pt x="2214" y="12312"/>
                </a:lnTo>
                <a:lnTo>
                  <a:pt x="2068" y="12118"/>
                </a:lnTo>
                <a:lnTo>
                  <a:pt x="1947" y="11947"/>
                </a:lnTo>
                <a:lnTo>
                  <a:pt x="2093" y="11777"/>
                </a:lnTo>
                <a:lnTo>
                  <a:pt x="2214" y="11607"/>
                </a:lnTo>
                <a:lnTo>
                  <a:pt x="2433" y="11242"/>
                </a:lnTo>
                <a:lnTo>
                  <a:pt x="2798" y="10779"/>
                </a:lnTo>
                <a:lnTo>
                  <a:pt x="3139" y="10317"/>
                </a:lnTo>
                <a:lnTo>
                  <a:pt x="3163" y="10293"/>
                </a:lnTo>
                <a:lnTo>
                  <a:pt x="3236" y="10244"/>
                </a:lnTo>
                <a:lnTo>
                  <a:pt x="3285" y="10147"/>
                </a:lnTo>
                <a:lnTo>
                  <a:pt x="3285" y="10074"/>
                </a:lnTo>
                <a:lnTo>
                  <a:pt x="3261" y="10025"/>
                </a:lnTo>
                <a:lnTo>
                  <a:pt x="3212" y="9976"/>
                </a:lnTo>
                <a:lnTo>
                  <a:pt x="3090" y="9855"/>
                </a:lnTo>
                <a:lnTo>
                  <a:pt x="2969" y="9709"/>
                </a:lnTo>
                <a:lnTo>
                  <a:pt x="2750" y="9441"/>
                </a:lnTo>
                <a:lnTo>
                  <a:pt x="2628" y="9246"/>
                </a:lnTo>
                <a:lnTo>
                  <a:pt x="2628" y="9222"/>
                </a:lnTo>
                <a:lnTo>
                  <a:pt x="2628" y="9149"/>
                </a:lnTo>
                <a:lnTo>
                  <a:pt x="2604" y="9076"/>
                </a:lnTo>
                <a:lnTo>
                  <a:pt x="2579" y="9003"/>
                </a:lnTo>
                <a:lnTo>
                  <a:pt x="2506" y="8954"/>
                </a:lnTo>
                <a:lnTo>
                  <a:pt x="2409" y="8930"/>
                </a:lnTo>
                <a:lnTo>
                  <a:pt x="1460" y="8881"/>
                </a:lnTo>
                <a:lnTo>
                  <a:pt x="998" y="8808"/>
                </a:lnTo>
                <a:lnTo>
                  <a:pt x="754" y="8784"/>
                </a:lnTo>
                <a:lnTo>
                  <a:pt x="535" y="8711"/>
                </a:lnTo>
                <a:lnTo>
                  <a:pt x="535" y="8614"/>
                </a:lnTo>
                <a:lnTo>
                  <a:pt x="511" y="8492"/>
                </a:lnTo>
                <a:lnTo>
                  <a:pt x="462" y="8273"/>
                </a:lnTo>
                <a:lnTo>
                  <a:pt x="462" y="7908"/>
                </a:lnTo>
                <a:lnTo>
                  <a:pt x="462" y="7567"/>
                </a:lnTo>
                <a:lnTo>
                  <a:pt x="511" y="7105"/>
                </a:lnTo>
                <a:lnTo>
                  <a:pt x="535" y="6862"/>
                </a:lnTo>
                <a:lnTo>
                  <a:pt x="535" y="6740"/>
                </a:lnTo>
                <a:lnTo>
                  <a:pt x="511" y="6619"/>
                </a:lnTo>
                <a:lnTo>
                  <a:pt x="681" y="6570"/>
                </a:lnTo>
                <a:lnTo>
                  <a:pt x="1046" y="6497"/>
                </a:lnTo>
                <a:lnTo>
                  <a:pt x="949" y="6643"/>
                </a:lnTo>
                <a:lnTo>
                  <a:pt x="876" y="6789"/>
                </a:lnTo>
                <a:lnTo>
                  <a:pt x="754" y="7105"/>
                </a:lnTo>
                <a:lnTo>
                  <a:pt x="754" y="7203"/>
                </a:lnTo>
                <a:lnTo>
                  <a:pt x="779" y="7227"/>
                </a:lnTo>
                <a:lnTo>
                  <a:pt x="803" y="7276"/>
                </a:lnTo>
                <a:lnTo>
                  <a:pt x="876" y="7324"/>
                </a:lnTo>
                <a:lnTo>
                  <a:pt x="973" y="7324"/>
                </a:lnTo>
                <a:lnTo>
                  <a:pt x="1022" y="7300"/>
                </a:lnTo>
                <a:lnTo>
                  <a:pt x="1046" y="7276"/>
                </a:lnTo>
                <a:lnTo>
                  <a:pt x="1095" y="7203"/>
                </a:lnTo>
                <a:lnTo>
                  <a:pt x="1168" y="6984"/>
                </a:lnTo>
                <a:lnTo>
                  <a:pt x="1265" y="6765"/>
                </a:lnTo>
                <a:lnTo>
                  <a:pt x="1338" y="6619"/>
                </a:lnTo>
                <a:lnTo>
                  <a:pt x="1436" y="6448"/>
                </a:lnTo>
                <a:lnTo>
                  <a:pt x="1606" y="6424"/>
                </a:lnTo>
                <a:lnTo>
                  <a:pt x="1509" y="6570"/>
                </a:lnTo>
                <a:lnTo>
                  <a:pt x="1436" y="6740"/>
                </a:lnTo>
                <a:lnTo>
                  <a:pt x="1387" y="6911"/>
                </a:lnTo>
                <a:lnTo>
                  <a:pt x="1338" y="7057"/>
                </a:lnTo>
                <a:lnTo>
                  <a:pt x="1338" y="7105"/>
                </a:lnTo>
                <a:lnTo>
                  <a:pt x="1363" y="7154"/>
                </a:lnTo>
                <a:lnTo>
                  <a:pt x="1387" y="7203"/>
                </a:lnTo>
                <a:lnTo>
                  <a:pt x="1436" y="7251"/>
                </a:lnTo>
                <a:lnTo>
                  <a:pt x="1484" y="7276"/>
                </a:lnTo>
                <a:lnTo>
                  <a:pt x="1557" y="7276"/>
                </a:lnTo>
                <a:lnTo>
                  <a:pt x="1630" y="7227"/>
                </a:lnTo>
                <a:lnTo>
                  <a:pt x="1679" y="7178"/>
                </a:lnTo>
                <a:lnTo>
                  <a:pt x="1679" y="7154"/>
                </a:lnTo>
                <a:lnTo>
                  <a:pt x="1728" y="6935"/>
                </a:lnTo>
                <a:lnTo>
                  <a:pt x="1801" y="6716"/>
                </a:lnTo>
                <a:lnTo>
                  <a:pt x="1898" y="6570"/>
                </a:lnTo>
                <a:lnTo>
                  <a:pt x="1947" y="6424"/>
                </a:lnTo>
                <a:lnTo>
                  <a:pt x="2093" y="6424"/>
                </a:lnTo>
                <a:lnTo>
                  <a:pt x="2044" y="6546"/>
                </a:lnTo>
                <a:lnTo>
                  <a:pt x="1947" y="6813"/>
                </a:lnTo>
                <a:lnTo>
                  <a:pt x="1922" y="6935"/>
                </a:lnTo>
                <a:lnTo>
                  <a:pt x="1898" y="7057"/>
                </a:lnTo>
                <a:lnTo>
                  <a:pt x="1922" y="7105"/>
                </a:lnTo>
                <a:lnTo>
                  <a:pt x="1947" y="7154"/>
                </a:lnTo>
                <a:lnTo>
                  <a:pt x="2020" y="7203"/>
                </a:lnTo>
                <a:lnTo>
                  <a:pt x="2117" y="7203"/>
                </a:lnTo>
                <a:lnTo>
                  <a:pt x="2166" y="7178"/>
                </a:lnTo>
                <a:lnTo>
                  <a:pt x="2190" y="7130"/>
                </a:lnTo>
                <a:lnTo>
                  <a:pt x="2239" y="6935"/>
                </a:lnTo>
                <a:lnTo>
                  <a:pt x="2287" y="6716"/>
                </a:lnTo>
                <a:lnTo>
                  <a:pt x="2336" y="6546"/>
                </a:lnTo>
                <a:lnTo>
                  <a:pt x="2360" y="6400"/>
                </a:lnTo>
                <a:lnTo>
                  <a:pt x="2482" y="6375"/>
                </a:lnTo>
                <a:lnTo>
                  <a:pt x="2531" y="6351"/>
                </a:lnTo>
                <a:lnTo>
                  <a:pt x="2579" y="6302"/>
                </a:lnTo>
                <a:lnTo>
                  <a:pt x="2604" y="6254"/>
                </a:lnTo>
                <a:lnTo>
                  <a:pt x="2604" y="6205"/>
                </a:lnTo>
                <a:lnTo>
                  <a:pt x="2652" y="6132"/>
                </a:lnTo>
                <a:lnTo>
                  <a:pt x="2677" y="6059"/>
                </a:lnTo>
                <a:lnTo>
                  <a:pt x="2677" y="5913"/>
                </a:lnTo>
                <a:lnTo>
                  <a:pt x="2701" y="5767"/>
                </a:lnTo>
                <a:lnTo>
                  <a:pt x="2798" y="5499"/>
                </a:lnTo>
                <a:lnTo>
                  <a:pt x="2993" y="4964"/>
                </a:lnTo>
                <a:lnTo>
                  <a:pt x="3090" y="4891"/>
                </a:lnTo>
                <a:lnTo>
                  <a:pt x="3139" y="4794"/>
                </a:lnTo>
                <a:lnTo>
                  <a:pt x="3139" y="4745"/>
                </a:lnTo>
                <a:lnTo>
                  <a:pt x="3139" y="4696"/>
                </a:lnTo>
                <a:lnTo>
                  <a:pt x="3115" y="4648"/>
                </a:lnTo>
                <a:lnTo>
                  <a:pt x="3066" y="4575"/>
                </a:lnTo>
                <a:lnTo>
                  <a:pt x="2750" y="4234"/>
                </a:lnTo>
                <a:lnTo>
                  <a:pt x="2433" y="3893"/>
                </a:lnTo>
                <a:lnTo>
                  <a:pt x="2117" y="3528"/>
                </a:lnTo>
                <a:lnTo>
                  <a:pt x="1801" y="3188"/>
                </a:lnTo>
                <a:lnTo>
                  <a:pt x="1971" y="3042"/>
                </a:lnTo>
                <a:lnTo>
                  <a:pt x="2141" y="2871"/>
                </a:lnTo>
                <a:lnTo>
                  <a:pt x="2433" y="2506"/>
                </a:lnTo>
                <a:lnTo>
                  <a:pt x="2604" y="2336"/>
                </a:lnTo>
                <a:lnTo>
                  <a:pt x="2774" y="2166"/>
                </a:lnTo>
                <a:lnTo>
                  <a:pt x="2944" y="2044"/>
                </a:lnTo>
                <a:lnTo>
                  <a:pt x="3163" y="1947"/>
                </a:lnTo>
                <a:lnTo>
                  <a:pt x="3236" y="1922"/>
                </a:lnTo>
                <a:lnTo>
                  <a:pt x="3261" y="1922"/>
                </a:lnTo>
                <a:lnTo>
                  <a:pt x="3115" y="2020"/>
                </a:lnTo>
                <a:lnTo>
                  <a:pt x="2993" y="2117"/>
                </a:lnTo>
                <a:lnTo>
                  <a:pt x="2847" y="2263"/>
                </a:lnTo>
                <a:lnTo>
                  <a:pt x="2725" y="2409"/>
                </a:lnTo>
                <a:lnTo>
                  <a:pt x="2701" y="2506"/>
                </a:lnTo>
                <a:lnTo>
                  <a:pt x="2701" y="2579"/>
                </a:lnTo>
                <a:lnTo>
                  <a:pt x="2701" y="2652"/>
                </a:lnTo>
                <a:lnTo>
                  <a:pt x="2750" y="2701"/>
                </a:lnTo>
                <a:lnTo>
                  <a:pt x="2798" y="2725"/>
                </a:lnTo>
                <a:lnTo>
                  <a:pt x="2871" y="2725"/>
                </a:lnTo>
                <a:lnTo>
                  <a:pt x="2944" y="2677"/>
                </a:lnTo>
                <a:lnTo>
                  <a:pt x="2993" y="2628"/>
                </a:lnTo>
                <a:lnTo>
                  <a:pt x="3090" y="2506"/>
                </a:lnTo>
                <a:lnTo>
                  <a:pt x="3212" y="2360"/>
                </a:lnTo>
                <a:lnTo>
                  <a:pt x="3358" y="2239"/>
                </a:lnTo>
                <a:lnTo>
                  <a:pt x="3553" y="2117"/>
                </a:lnTo>
                <a:lnTo>
                  <a:pt x="3626" y="2166"/>
                </a:lnTo>
                <a:lnTo>
                  <a:pt x="3504" y="2263"/>
                </a:lnTo>
                <a:lnTo>
                  <a:pt x="3407" y="2336"/>
                </a:lnTo>
                <a:lnTo>
                  <a:pt x="3285" y="2458"/>
                </a:lnTo>
                <a:lnTo>
                  <a:pt x="3188" y="2579"/>
                </a:lnTo>
                <a:lnTo>
                  <a:pt x="3115" y="2725"/>
                </a:lnTo>
                <a:lnTo>
                  <a:pt x="3090" y="2798"/>
                </a:lnTo>
                <a:lnTo>
                  <a:pt x="3090" y="2871"/>
                </a:lnTo>
                <a:lnTo>
                  <a:pt x="3115" y="2920"/>
                </a:lnTo>
                <a:lnTo>
                  <a:pt x="3139" y="2944"/>
                </a:lnTo>
                <a:lnTo>
                  <a:pt x="3212" y="2969"/>
                </a:lnTo>
                <a:lnTo>
                  <a:pt x="3285" y="2969"/>
                </a:lnTo>
                <a:lnTo>
                  <a:pt x="3358" y="2944"/>
                </a:lnTo>
                <a:lnTo>
                  <a:pt x="3431" y="2847"/>
                </a:lnTo>
                <a:lnTo>
                  <a:pt x="3480" y="2750"/>
                </a:lnTo>
                <a:lnTo>
                  <a:pt x="3577" y="2652"/>
                </a:lnTo>
                <a:lnTo>
                  <a:pt x="3674" y="2555"/>
                </a:lnTo>
                <a:lnTo>
                  <a:pt x="3869" y="2360"/>
                </a:lnTo>
                <a:lnTo>
                  <a:pt x="3966" y="2433"/>
                </a:lnTo>
                <a:lnTo>
                  <a:pt x="4112" y="2506"/>
                </a:lnTo>
                <a:lnTo>
                  <a:pt x="3893" y="2628"/>
                </a:lnTo>
                <a:lnTo>
                  <a:pt x="3699" y="2750"/>
                </a:lnTo>
                <a:lnTo>
                  <a:pt x="3553" y="2871"/>
                </a:lnTo>
                <a:lnTo>
                  <a:pt x="3407" y="3017"/>
                </a:lnTo>
                <a:lnTo>
                  <a:pt x="3334" y="3115"/>
                </a:lnTo>
                <a:lnTo>
                  <a:pt x="3309" y="3188"/>
                </a:lnTo>
                <a:lnTo>
                  <a:pt x="3309" y="3285"/>
                </a:lnTo>
                <a:lnTo>
                  <a:pt x="3334" y="3382"/>
                </a:lnTo>
                <a:lnTo>
                  <a:pt x="3382" y="3431"/>
                </a:lnTo>
                <a:lnTo>
                  <a:pt x="3455" y="3455"/>
                </a:lnTo>
                <a:lnTo>
                  <a:pt x="3528" y="3431"/>
                </a:lnTo>
                <a:lnTo>
                  <a:pt x="3577" y="3382"/>
                </a:lnTo>
                <a:lnTo>
                  <a:pt x="3674" y="3261"/>
                </a:lnTo>
                <a:lnTo>
                  <a:pt x="3747" y="3139"/>
                </a:lnTo>
                <a:lnTo>
                  <a:pt x="3869" y="3042"/>
                </a:lnTo>
                <a:lnTo>
                  <a:pt x="3991" y="2969"/>
                </a:lnTo>
                <a:lnTo>
                  <a:pt x="4185" y="2847"/>
                </a:lnTo>
                <a:lnTo>
                  <a:pt x="4380" y="2701"/>
                </a:lnTo>
                <a:lnTo>
                  <a:pt x="4623" y="2871"/>
                </a:lnTo>
                <a:lnTo>
                  <a:pt x="4356" y="3066"/>
                </a:lnTo>
                <a:lnTo>
                  <a:pt x="4234" y="3139"/>
                </a:lnTo>
                <a:lnTo>
                  <a:pt x="4088" y="3261"/>
                </a:lnTo>
                <a:lnTo>
                  <a:pt x="3966" y="3382"/>
                </a:lnTo>
                <a:lnTo>
                  <a:pt x="3942" y="3455"/>
                </a:lnTo>
                <a:lnTo>
                  <a:pt x="3918" y="3528"/>
                </a:lnTo>
                <a:lnTo>
                  <a:pt x="3942" y="3577"/>
                </a:lnTo>
                <a:lnTo>
                  <a:pt x="3966" y="3601"/>
                </a:lnTo>
                <a:lnTo>
                  <a:pt x="4015" y="3626"/>
                </a:lnTo>
                <a:lnTo>
                  <a:pt x="4064" y="3626"/>
                </a:lnTo>
                <a:lnTo>
                  <a:pt x="4112" y="3601"/>
                </a:lnTo>
                <a:lnTo>
                  <a:pt x="4161" y="3553"/>
                </a:lnTo>
                <a:lnTo>
                  <a:pt x="4258" y="3480"/>
                </a:lnTo>
                <a:lnTo>
                  <a:pt x="4380" y="3358"/>
                </a:lnTo>
                <a:lnTo>
                  <a:pt x="4526" y="3261"/>
                </a:lnTo>
                <a:lnTo>
                  <a:pt x="4842" y="3042"/>
                </a:lnTo>
                <a:lnTo>
                  <a:pt x="4891" y="3066"/>
                </a:lnTo>
                <a:lnTo>
                  <a:pt x="4964" y="3090"/>
                </a:lnTo>
                <a:lnTo>
                  <a:pt x="5037" y="3090"/>
                </a:lnTo>
                <a:lnTo>
                  <a:pt x="5110" y="3042"/>
                </a:lnTo>
                <a:lnTo>
                  <a:pt x="5159" y="2993"/>
                </a:lnTo>
                <a:lnTo>
                  <a:pt x="5378" y="2896"/>
                </a:lnTo>
                <a:lnTo>
                  <a:pt x="5645" y="2798"/>
                </a:lnTo>
                <a:lnTo>
                  <a:pt x="6156" y="2652"/>
                </a:lnTo>
                <a:lnTo>
                  <a:pt x="6229" y="2604"/>
                </a:lnTo>
                <a:lnTo>
                  <a:pt x="6278" y="2531"/>
                </a:lnTo>
                <a:lnTo>
                  <a:pt x="6302" y="2506"/>
                </a:lnTo>
                <a:lnTo>
                  <a:pt x="6351" y="2360"/>
                </a:lnTo>
                <a:lnTo>
                  <a:pt x="6400" y="2214"/>
                </a:lnTo>
                <a:lnTo>
                  <a:pt x="6424" y="1922"/>
                </a:lnTo>
                <a:lnTo>
                  <a:pt x="6473" y="1314"/>
                </a:lnTo>
                <a:lnTo>
                  <a:pt x="6546" y="876"/>
                </a:lnTo>
                <a:lnTo>
                  <a:pt x="6570" y="633"/>
                </a:lnTo>
                <a:lnTo>
                  <a:pt x="6570" y="535"/>
                </a:lnTo>
                <a:lnTo>
                  <a:pt x="6570" y="414"/>
                </a:lnTo>
                <a:close/>
                <a:moveTo>
                  <a:pt x="17519" y="12093"/>
                </a:moveTo>
                <a:lnTo>
                  <a:pt x="17544" y="12142"/>
                </a:lnTo>
                <a:lnTo>
                  <a:pt x="17592" y="12191"/>
                </a:lnTo>
                <a:lnTo>
                  <a:pt x="17665" y="12215"/>
                </a:lnTo>
                <a:lnTo>
                  <a:pt x="17738" y="12215"/>
                </a:lnTo>
                <a:lnTo>
                  <a:pt x="18030" y="12239"/>
                </a:lnTo>
                <a:lnTo>
                  <a:pt x="18322" y="12312"/>
                </a:lnTo>
                <a:lnTo>
                  <a:pt x="18590" y="12434"/>
                </a:lnTo>
                <a:lnTo>
                  <a:pt x="18712" y="12507"/>
                </a:lnTo>
                <a:lnTo>
                  <a:pt x="18809" y="12604"/>
                </a:lnTo>
                <a:lnTo>
                  <a:pt x="18906" y="12702"/>
                </a:lnTo>
                <a:lnTo>
                  <a:pt x="18979" y="12799"/>
                </a:lnTo>
                <a:lnTo>
                  <a:pt x="19052" y="12921"/>
                </a:lnTo>
                <a:lnTo>
                  <a:pt x="19101" y="13042"/>
                </a:lnTo>
                <a:lnTo>
                  <a:pt x="19125" y="13188"/>
                </a:lnTo>
                <a:lnTo>
                  <a:pt x="19150" y="13334"/>
                </a:lnTo>
                <a:lnTo>
                  <a:pt x="19150" y="13480"/>
                </a:lnTo>
                <a:lnTo>
                  <a:pt x="19125" y="13651"/>
                </a:lnTo>
                <a:lnTo>
                  <a:pt x="19052" y="13870"/>
                </a:lnTo>
                <a:lnTo>
                  <a:pt x="18955" y="14089"/>
                </a:lnTo>
                <a:lnTo>
                  <a:pt x="18809" y="14283"/>
                </a:lnTo>
                <a:lnTo>
                  <a:pt x="18663" y="14454"/>
                </a:lnTo>
                <a:lnTo>
                  <a:pt x="18493" y="14624"/>
                </a:lnTo>
                <a:lnTo>
                  <a:pt x="18298" y="14770"/>
                </a:lnTo>
                <a:lnTo>
                  <a:pt x="18103" y="14867"/>
                </a:lnTo>
                <a:lnTo>
                  <a:pt x="17884" y="14965"/>
                </a:lnTo>
                <a:lnTo>
                  <a:pt x="17738" y="14989"/>
                </a:lnTo>
                <a:lnTo>
                  <a:pt x="17446" y="14989"/>
                </a:lnTo>
                <a:lnTo>
                  <a:pt x="17300" y="14965"/>
                </a:lnTo>
                <a:lnTo>
                  <a:pt x="17154" y="14916"/>
                </a:lnTo>
                <a:lnTo>
                  <a:pt x="17033" y="14843"/>
                </a:lnTo>
                <a:lnTo>
                  <a:pt x="16911" y="14746"/>
                </a:lnTo>
                <a:lnTo>
                  <a:pt x="16814" y="14648"/>
                </a:lnTo>
                <a:lnTo>
                  <a:pt x="16619" y="14429"/>
                </a:lnTo>
                <a:lnTo>
                  <a:pt x="16449" y="14186"/>
                </a:lnTo>
                <a:lnTo>
                  <a:pt x="16351" y="13894"/>
                </a:lnTo>
                <a:lnTo>
                  <a:pt x="16303" y="13626"/>
                </a:lnTo>
                <a:lnTo>
                  <a:pt x="16303" y="13456"/>
                </a:lnTo>
                <a:lnTo>
                  <a:pt x="16303" y="13286"/>
                </a:lnTo>
                <a:lnTo>
                  <a:pt x="16351" y="13115"/>
                </a:lnTo>
                <a:lnTo>
                  <a:pt x="16424" y="12969"/>
                </a:lnTo>
                <a:lnTo>
                  <a:pt x="16497" y="12823"/>
                </a:lnTo>
                <a:lnTo>
                  <a:pt x="16595" y="12677"/>
                </a:lnTo>
                <a:lnTo>
                  <a:pt x="16692" y="12556"/>
                </a:lnTo>
                <a:lnTo>
                  <a:pt x="16814" y="12434"/>
                </a:lnTo>
                <a:lnTo>
                  <a:pt x="16960" y="12312"/>
                </a:lnTo>
                <a:lnTo>
                  <a:pt x="17130" y="12215"/>
                </a:lnTo>
                <a:lnTo>
                  <a:pt x="17300" y="12142"/>
                </a:lnTo>
                <a:lnTo>
                  <a:pt x="17495" y="12093"/>
                </a:lnTo>
                <a:close/>
                <a:moveTo>
                  <a:pt x="7008" y="0"/>
                </a:moveTo>
                <a:lnTo>
                  <a:pt x="6692" y="24"/>
                </a:lnTo>
                <a:lnTo>
                  <a:pt x="6521" y="73"/>
                </a:lnTo>
                <a:lnTo>
                  <a:pt x="6375" y="122"/>
                </a:lnTo>
                <a:lnTo>
                  <a:pt x="6327" y="146"/>
                </a:lnTo>
                <a:lnTo>
                  <a:pt x="6302" y="170"/>
                </a:lnTo>
                <a:lnTo>
                  <a:pt x="6278" y="219"/>
                </a:lnTo>
                <a:lnTo>
                  <a:pt x="6278" y="268"/>
                </a:lnTo>
                <a:lnTo>
                  <a:pt x="6205" y="365"/>
                </a:lnTo>
                <a:lnTo>
                  <a:pt x="6156" y="462"/>
                </a:lnTo>
                <a:lnTo>
                  <a:pt x="6108" y="608"/>
                </a:lnTo>
                <a:lnTo>
                  <a:pt x="6083" y="730"/>
                </a:lnTo>
                <a:lnTo>
                  <a:pt x="6035" y="1265"/>
                </a:lnTo>
                <a:lnTo>
                  <a:pt x="5937" y="1776"/>
                </a:lnTo>
                <a:lnTo>
                  <a:pt x="5913" y="2020"/>
                </a:lnTo>
                <a:lnTo>
                  <a:pt x="5913" y="2287"/>
                </a:lnTo>
                <a:lnTo>
                  <a:pt x="5670" y="2360"/>
                </a:lnTo>
                <a:lnTo>
                  <a:pt x="5451" y="2458"/>
                </a:lnTo>
                <a:lnTo>
                  <a:pt x="4988" y="2677"/>
                </a:lnTo>
                <a:lnTo>
                  <a:pt x="4161" y="2093"/>
                </a:lnTo>
                <a:lnTo>
                  <a:pt x="3966" y="1947"/>
                </a:lnTo>
                <a:lnTo>
                  <a:pt x="3723" y="1776"/>
                </a:lnTo>
                <a:lnTo>
                  <a:pt x="3601" y="1703"/>
                </a:lnTo>
                <a:lnTo>
                  <a:pt x="3480" y="1630"/>
                </a:lnTo>
                <a:lnTo>
                  <a:pt x="3334" y="1606"/>
                </a:lnTo>
                <a:lnTo>
                  <a:pt x="3236" y="1606"/>
                </a:lnTo>
                <a:lnTo>
                  <a:pt x="3163" y="1557"/>
                </a:lnTo>
                <a:lnTo>
                  <a:pt x="3042" y="1557"/>
                </a:lnTo>
                <a:lnTo>
                  <a:pt x="2944" y="1606"/>
                </a:lnTo>
                <a:lnTo>
                  <a:pt x="2823" y="1679"/>
                </a:lnTo>
                <a:lnTo>
                  <a:pt x="2604" y="1825"/>
                </a:lnTo>
                <a:lnTo>
                  <a:pt x="2409" y="1995"/>
                </a:lnTo>
                <a:lnTo>
                  <a:pt x="2239" y="2190"/>
                </a:lnTo>
                <a:lnTo>
                  <a:pt x="1849" y="2604"/>
                </a:lnTo>
                <a:lnTo>
                  <a:pt x="1655" y="2798"/>
                </a:lnTo>
                <a:lnTo>
                  <a:pt x="1484" y="3042"/>
                </a:lnTo>
                <a:lnTo>
                  <a:pt x="1436" y="3066"/>
                </a:lnTo>
                <a:lnTo>
                  <a:pt x="1387" y="3115"/>
                </a:lnTo>
                <a:lnTo>
                  <a:pt x="1363" y="3163"/>
                </a:lnTo>
                <a:lnTo>
                  <a:pt x="1387" y="3236"/>
                </a:lnTo>
                <a:lnTo>
                  <a:pt x="1509" y="3455"/>
                </a:lnTo>
                <a:lnTo>
                  <a:pt x="1655" y="3650"/>
                </a:lnTo>
                <a:lnTo>
                  <a:pt x="1971" y="4039"/>
                </a:lnTo>
                <a:lnTo>
                  <a:pt x="2287" y="4477"/>
                </a:lnTo>
                <a:lnTo>
                  <a:pt x="2482" y="4672"/>
                </a:lnTo>
                <a:lnTo>
                  <a:pt x="2652" y="4867"/>
                </a:lnTo>
                <a:lnTo>
                  <a:pt x="2531" y="5061"/>
                </a:lnTo>
                <a:lnTo>
                  <a:pt x="2433" y="5280"/>
                </a:lnTo>
                <a:lnTo>
                  <a:pt x="2312" y="5597"/>
                </a:lnTo>
                <a:lnTo>
                  <a:pt x="2263" y="5791"/>
                </a:lnTo>
                <a:lnTo>
                  <a:pt x="2263" y="5962"/>
                </a:lnTo>
                <a:lnTo>
                  <a:pt x="1995" y="5962"/>
                </a:lnTo>
                <a:lnTo>
                  <a:pt x="1703" y="5986"/>
                </a:lnTo>
                <a:lnTo>
                  <a:pt x="1192" y="6083"/>
                </a:lnTo>
                <a:lnTo>
                  <a:pt x="973" y="6108"/>
                </a:lnTo>
                <a:lnTo>
                  <a:pt x="706" y="6181"/>
                </a:lnTo>
                <a:lnTo>
                  <a:pt x="584" y="6229"/>
                </a:lnTo>
                <a:lnTo>
                  <a:pt x="462" y="6278"/>
                </a:lnTo>
                <a:lnTo>
                  <a:pt x="365" y="6351"/>
                </a:lnTo>
                <a:lnTo>
                  <a:pt x="292" y="6424"/>
                </a:lnTo>
                <a:lnTo>
                  <a:pt x="243" y="6448"/>
                </a:lnTo>
                <a:lnTo>
                  <a:pt x="195" y="6473"/>
                </a:lnTo>
                <a:lnTo>
                  <a:pt x="146" y="6570"/>
                </a:lnTo>
                <a:lnTo>
                  <a:pt x="97" y="6692"/>
                </a:lnTo>
                <a:lnTo>
                  <a:pt x="73" y="6935"/>
                </a:lnTo>
                <a:lnTo>
                  <a:pt x="0" y="7738"/>
                </a:lnTo>
                <a:lnTo>
                  <a:pt x="0" y="8005"/>
                </a:lnTo>
                <a:lnTo>
                  <a:pt x="0" y="8346"/>
                </a:lnTo>
                <a:lnTo>
                  <a:pt x="24" y="8492"/>
                </a:lnTo>
                <a:lnTo>
                  <a:pt x="73" y="8638"/>
                </a:lnTo>
                <a:lnTo>
                  <a:pt x="122" y="8760"/>
                </a:lnTo>
                <a:lnTo>
                  <a:pt x="243" y="8833"/>
                </a:lnTo>
                <a:lnTo>
                  <a:pt x="219" y="8906"/>
                </a:lnTo>
                <a:lnTo>
                  <a:pt x="243" y="8954"/>
                </a:lnTo>
                <a:lnTo>
                  <a:pt x="268" y="9003"/>
                </a:lnTo>
                <a:lnTo>
                  <a:pt x="316" y="9027"/>
                </a:lnTo>
                <a:lnTo>
                  <a:pt x="560" y="9125"/>
                </a:lnTo>
                <a:lnTo>
                  <a:pt x="779" y="9198"/>
                </a:lnTo>
                <a:lnTo>
                  <a:pt x="1046" y="9246"/>
                </a:lnTo>
                <a:lnTo>
                  <a:pt x="1290" y="9271"/>
                </a:lnTo>
                <a:lnTo>
                  <a:pt x="1801" y="9344"/>
                </a:lnTo>
                <a:lnTo>
                  <a:pt x="2312" y="9368"/>
                </a:lnTo>
                <a:lnTo>
                  <a:pt x="2385" y="9538"/>
                </a:lnTo>
                <a:lnTo>
                  <a:pt x="2458" y="9660"/>
                </a:lnTo>
                <a:lnTo>
                  <a:pt x="2628" y="9952"/>
                </a:lnTo>
                <a:lnTo>
                  <a:pt x="2847" y="10195"/>
                </a:lnTo>
                <a:lnTo>
                  <a:pt x="2652" y="10366"/>
                </a:lnTo>
                <a:lnTo>
                  <a:pt x="2506" y="10560"/>
                </a:lnTo>
                <a:lnTo>
                  <a:pt x="2190" y="10925"/>
                </a:lnTo>
                <a:lnTo>
                  <a:pt x="1849" y="11363"/>
                </a:lnTo>
                <a:lnTo>
                  <a:pt x="1679" y="11558"/>
                </a:lnTo>
                <a:lnTo>
                  <a:pt x="1630" y="11680"/>
                </a:lnTo>
                <a:lnTo>
                  <a:pt x="1582" y="11777"/>
                </a:lnTo>
                <a:lnTo>
                  <a:pt x="1582" y="11850"/>
                </a:lnTo>
                <a:lnTo>
                  <a:pt x="1606" y="11923"/>
                </a:lnTo>
                <a:lnTo>
                  <a:pt x="1606" y="12045"/>
                </a:lnTo>
                <a:lnTo>
                  <a:pt x="1630" y="12166"/>
                </a:lnTo>
                <a:lnTo>
                  <a:pt x="1679" y="12264"/>
                </a:lnTo>
                <a:lnTo>
                  <a:pt x="1752" y="12385"/>
                </a:lnTo>
                <a:lnTo>
                  <a:pt x="1922" y="12604"/>
                </a:lnTo>
                <a:lnTo>
                  <a:pt x="2093" y="12775"/>
                </a:lnTo>
                <a:lnTo>
                  <a:pt x="2312" y="13018"/>
                </a:lnTo>
                <a:lnTo>
                  <a:pt x="2531" y="13237"/>
                </a:lnTo>
                <a:lnTo>
                  <a:pt x="2798" y="13456"/>
                </a:lnTo>
                <a:lnTo>
                  <a:pt x="3042" y="13651"/>
                </a:lnTo>
                <a:lnTo>
                  <a:pt x="3090" y="13699"/>
                </a:lnTo>
                <a:lnTo>
                  <a:pt x="3139" y="13699"/>
                </a:lnTo>
                <a:lnTo>
                  <a:pt x="3236" y="13675"/>
                </a:lnTo>
                <a:lnTo>
                  <a:pt x="3358" y="13699"/>
                </a:lnTo>
                <a:lnTo>
                  <a:pt x="3455" y="13675"/>
                </a:lnTo>
                <a:lnTo>
                  <a:pt x="3577" y="13651"/>
                </a:lnTo>
                <a:lnTo>
                  <a:pt x="3699" y="13602"/>
                </a:lnTo>
                <a:lnTo>
                  <a:pt x="3918" y="13456"/>
                </a:lnTo>
                <a:lnTo>
                  <a:pt x="4088" y="13334"/>
                </a:lnTo>
                <a:lnTo>
                  <a:pt x="4331" y="13140"/>
                </a:lnTo>
                <a:lnTo>
                  <a:pt x="4575" y="12921"/>
                </a:lnTo>
                <a:lnTo>
                  <a:pt x="5013" y="12434"/>
                </a:lnTo>
                <a:lnTo>
                  <a:pt x="5110" y="12531"/>
                </a:lnTo>
                <a:lnTo>
                  <a:pt x="5232" y="12580"/>
                </a:lnTo>
                <a:lnTo>
                  <a:pt x="5451" y="12677"/>
                </a:lnTo>
                <a:lnTo>
                  <a:pt x="5767" y="12823"/>
                </a:lnTo>
                <a:lnTo>
                  <a:pt x="5937" y="12872"/>
                </a:lnTo>
                <a:lnTo>
                  <a:pt x="6108" y="12896"/>
                </a:lnTo>
                <a:lnTo>
                  <a:pt x="6156" y="13091"/>
                </a:lnTo>
                <a:lnTo>
                  <a:pt x="6181" y="13261"/>
                </a:lnTo>
                <a:lnTo>
                  <a:pt x="6254" y="13651"/>
                </a:lnTo>
                <a:lnTo>
                  <a:pt x="6302" y="14040"/>
                </a:lnTo>
                <a:lnTo>
                  <a:pt x="6302" y="14259"/>
                </a:lnTo>
                <a:lnTo>
                  <a:pt x="6302" y="14502"/>
                </a:lnTo>
                <a:lnTo>
                  <a:pt x="6327" y="14600"/>
                </a:lnTo>
                <a:lnTo>
                  <a:pt x="6351" y="14721"/>
                </a:lnTo>
                <a:lnTo>
                  <a:pt x="6400" y="14794"/>
                </a:lnTo>
                <a:lnTo>
                  <a:pt x="6473" y="14867"/>
                </a:lnTo>
                <a:lnTo>
                  <a:pt x="6497" y="14892"/>
                </a:lnTo>
                <a:lnTo>
                  <a:pt x="6521" y="14940"/>
                </a:lnTo>
                <a:lnTo>
                  <a:pt x="6619" y="14989"/>
                </a:lnTo>
                <a:lnTo>
                  <a:pt x="6716" y="15038"/>
                </a:lnTo>
                <a:lnTo>
                  <a:pt x="6838" y="15062"/>
                </a:lnTo>
                <a:lnTo>
                  <a:pt x="6959" y="15086"/>
                </a:lnTo>
                <a:lnTo>
                  <a:pt x="7203" y="15086"/>
                </a:lnTo>
                <a:lnTo>
                  <a:pt x="7421" y="15062"/>
                </a:lnTo>
                <a:lnTo>
                  <a:pt x="8030" y="15038"/>
                </a:lnTo>
                <a:lnTo>
                  <a:pt x="8638" y="15038"/>
                </a:lnTo>
                <a:lnTo>
                  <a:pt x="8735" y="15013"/>
                </a:lnTo>
                <a:lnTo>
                  <a:pt x="8808" y="14965"/>
                </a:lnTo>
                <a:lnTo>
                  <a:pt x="8857" y="14867"/>
                </a:lnTo>
                <a:lnTo>
                  <a:pt x="8881" y="14794"/>
                </a:lnTo>
                <a:lnTo>
                  <a:pt x="8906" y="14770"/>
                </a:lnTo>
                <a:lnTo>
                  <a:pt x="8979" y="14673"/>
                </a:lnTo>
                <a:lnTo>
                  <a:pt x="9027" y="14551"/>
                </a:lnTo>
                <a:lnTo>
                  <a:pt x="9100" y="14283"/>
                </a:lnTo>
                <a:lnTo>
                  <a:pt x="9149" y="13772"/>
                </a:lnTo>
                <a:lnTo>
                  <a:pt x="9222" y="13286"/>
                </a:lnTo>
                <a:lnTo>
                  <a:pt x="9246" y="13042"/>
                </a:lnTo>
                <a:lnTo>
                  <a:pt x="9246" y="12799"/>
                </a:lnTo>
                <a:lnTo>
                  <a:pt x="9514" y="12799"/>
                </a:lnTo>
                <a:lnTo>
                  <a:pt x="9757" y="12726"/>
                </a:lnTo>
                <a:lnTo>
                  <a:pt x="10001" y="12629"/>
                </a:lnTo>
                <a:lnTo>
                  <a:pt x="10122" y="12556"/>
                </a:lnTo>
                <a:lnTo>
                  <a:pt x="10220" y="12483"/>
                </a:lnTo>
                <a:lnTo>
                  <a:pt x="10341" y="12604"/>
                </a:lnTo>
                <a:lnTo>
                  <a:pt x="10487" y="12726"/>
                </a:lnTo>
                <a:lnTo>
                  <a:pt x="10779" y="12945"/>
                </a:lnTo>
                <a:lnTo>
                  <a:pt x="11290" y="13310"/>
                </a:lnTo>
                <a:lnTo>
                  <a:pt x="11826" y="13675"/>
                </a:lnTo>
                <a:lnTo>
                  <a:pt x="11874" y="13699"/>
                </a:lnTo>
                <a:lnTo>
                  <a:pt x="11947" y="13724"/>
                </a:lnTo>
                <a:lnTo>
                  <a:pt x="11996" y="13699"/>
                </a:lnTo>
                <a:lnTo>
                  <a:pt x="12045" y="13675"/>
                </a:lnTo>
                <a:lnTo>
                  <a:pt x="12142" y="13602"/>
                </a:lnTo>
                <a:lnTo>
                  <a:pt x="12166" y="13480"/>
                </a:lnTo>
                <a:lnTo>
                  <a:pt x="12361" y="13334"/>
                </a:lnTo>
                <a:lnTo>
                  <a:pt x="12531" y="13164"/>
                </a:lnTo>
                <a:lnTo>
                  <a:pt x="12872" y="12799"/>
                </a:lnTo>
                <a:lnTo>
                  <a:pt x="13286" y="12385"/>
                </a:lnTo>
                <a:lnTo>
                  <a:pt x="13480" y="12166"/>
                </a:lnTo>
                <a:lnTo>
                  <a:pt x="13675" y="11947"/>
                </a:lnTo>
                <a:lnTo>
                  <a:pt x="13699" y="11874"/>
                </a:lnTo>
                <a:lnTo>
                  <a:pt x="13699" y="11801"/>
                </a:lnTo>
                <a:lnTo>
                  <a:pt x="13724" y="11704"/>
                </a:lnTo>
                <a:lnTo>
                  <a:pt x="13699" y="11607"/>
                </a:lnTo>
                <a:lnTo>
                  <a:pt x="13553" y="11363"/>
                </a:lnTo>
                <a:lnTo>
                  <a:pt x="13407" y="11120"/>
                </a:lnTo>
                <a:lnTo>
                  <a:pt x="13067" y="10682"/>
                </a:lnTo>
                <a:lnTo>
                  <a:pt x="12945" y="10512"/>
                </a:lnTo>
                <a:lnTo>
                  <a:pt x="12799" y="10341"/>
                </a:lnTo>
                <a:lnTo>
                  <a:pt x="12629" y="10195"/>
                </a:lnTo>
                <a:lnTo>
                  <a:pt x="12458" y="10074"/>
                </a:lnTo>
                <a:lnTo>
                  <a:pt x="12604" y="9855"/>
                </a:lnTo>
                <a:lnTo>
                  <a:pt x="12750" y="9611"/>
                </a:lnTo>
                <a:lnTo>
                  <a:pt x="12823" y="9368"/>
                </a:lnTo>
                <a:lnTo>
                  <a:pt x="12872" y="9125"/>
                </a:lnTo>
                <a:lnTo>
                  <a:pt x="12994" y="9149"/>
                </a:lnTo>
                <a:lnTo>
                  <a:pt x="13091" y="9173"/>
                </a:lnTo>
                <a:lnTo>
                  <a:pt x="13334" y="9173"/>
                </a:lnTo>
                <a:lnTo>
                  <a:pt x="13797" y="9149"/>
                </a:lnTo>
                <a:lnTo>
                  <a:pt x="14283" y="9125"/>
                </a:lnTo>
                <a:lnTo>
                  <a:pt x="14794" y="9076"/>
                </a:lnTo>
                <a:lnTo>
                  <a:pt x="14867" y="9052"/>
                </a:lnTo>
                <a:lnTo>
                  <a:pt x="14916" y="9003"/>
                </a:lnTo>
                <a:lnTo>
                  <a:pt x="14940" y="8954"/>
                </a:lnTo>
                <a:lnTo>
                  <a:pt x="14965" y="8906"/>
                </a:lnTo>
                <a:lnTo>
                  <a:pt x="15038" y="8881"/>
                </a:lnTo>
                <a:lnTo>
                  <a:pt x="15086" y="8833"/>
                </a:lnTo>
                <a:lnTo>
                  <a:pt x="15135" y="8760"/>
                </a:lnTo>
                <a:lnTo>
                  <a:pt x="15135" y="8687"/>
                </a:lnTo>
                <a:lnTo>
                  <a:pt x="15135" y="7689"/>
                </a:lnTo>
                <a:lnTo>
                  <a:pt x="15135" y="7203"/>
                </a:lnTo>
                <a:lnTo>
                  <a:pt x="15086" y="6716"/>
                </a:lnTo>
                <a:lnTo>
                  <a:pt x="15062" y="6643"/>
                </a:lnTo>
                <a:lnTo>
                  <a:pt x="15013" y="6570"/>
                </a:lnTo>
                <a:lnTo>
                  <a:pt x="14940" y="6546"/>
                </a:lnTo>
                <a:lnTo>
                  <a:pt x="14867" y="6521"/>
                </a:lnTo>
                <a:lnTo>
                  <a:pt x="14819" y="6400"/>
                </a:lnTo>
                <a:lnTo>
                  <a:pt x="14746" y="6302"/>
                </a:lnTo>
                <a:lnTo>
                  <a:pt x="14648" y="6229"/>
                </a:lnTo>
                <a:lnTo>
                  <a:pt x="14527" y="6181"/>
                </a:lnTo>
                <a:lnTo>
                  <a:pt x="14259" y="6108"/>
                </a:lnTo>
                <a:lnTo>
                  <a:pt x="14016" y="6083"/>
                </a:lnTo>
                <a:lnTo>
                  <a:pt x="13480" y="6010"/>
                </a:lnTo>
                <a:lnTo>
                  <a:pt x="13213" y="5986"/>
                </a:lnTo>
                <a:lnTo>
                  <a:pt x="12921" y="5986"/>
                </a:lnTo>
                <a:lnTo>
                  <a:pt x="12896" y="5694"/>
                </a:lnTo>
                <a:lnTo>
                  <a:pt x="12848" y="5426"/>
                </a:lnTo>
                <a:lnTo>
                  <a:pt x="12823" y="5256"/>
                </a:lnTo>
                <a:lnTo>
                  <a:pt x="12775" y="5086"/>
                </a:lnTo>
                <a:lnTo>
                  <a:pt x="12702" y="4915"/>
                </a:lnTo>
                <a:lnTo>
                  <a:pt x="12629" y="4769"/>
                </a:lnTo>
                <a:lnTo>
                  <a:pt x="12750" y="4599"/>
                </a:lnTo>
                <a:lnTo>
                  <a:pt x="12848" y="4453"/>
                </a:lnTo>
                <a:lnTo>
                  <a:pt x="13213" y="3918"/>
                </a:lnTo>
                <a:lnTo>
                  <a:pt x="13432" y="3650"/>
                </a:lnTo>
                <a:lnTo>
                  <a:pt x="13651" y="3407"/>
                </a:lnTo>
                <a:lnTo>
                  <a:pt x="13699" y="3309"/>
                </a:lnTo>
                <a:lnTo>
                  <a:pt x="13699" y="3261"/>
                </a:lnTo>
                <a:lnTo>
                  <a:pt x="13699" y="3212"/>
                </a:lnTo>
                <a:lnTo>
                  <a:pt x="13675" y="3139"/>
                </a:lnTo>
                <a:lnTo>
                  <a:pt x="13699" y="3090"/>
                </a:lnTo>
                <a:lnTo>
                  <a:pt x="13675" y="3017"/>
                </a:lnTo>
                <a:lnTo>
                  <a:pt x="13675" y="2944"/>
                </a:lnTo>
                <a:lnTo>
                  <a:pt x="13602" y="2847"/>
                </a:lnTo>
                <a:lnTo>
                  <a:pt x="13407" y="2628"/>
                </a:lnTo>
                <a:lnTo>
                  <a:pt x="13164" y="2360"/>
                </a:lnTo>
                <a:lnTo>
                  <a:pt x="12896" y="2093"/>
                </a:lnTo>
                <a:lnTo>
                  <a:pt x="12702" y="1922"/>
                </a:lnTo>
                <a:lnTo>
                  <a:pt x="12434" y="1728"/>
                </a:lnTo>
                <a:lnTo>
                  <a:pt x="12312" y="1655"/>
                </a:lnTo>
                <a:lnTo>
                  <a:pt x="12166" y="1582"/>
                </a:lnTo>
                <a:lnTo>
                  <a:pt x="12020" y="1557"/>
                </a:lnTo>
                <a:lnTo>
                  <a:pt x="11899" y="1582"/>
                </a:lnTo>
                <a:lnTo>
                  <a:pt x="11850" y="1582"/>
                </a:lnTo>
                <a:lnTo>
                  <a:pt x="11777" y="1606"/>
                </a:lnTo>
                <a:lnTo>
                  <a:pt x="11534" y="1728"/>
                </a:lnTo>
                <a:lnTo>
                  <a:pt x="11290" y="1874"/>
                </a:lnTo>
                <a:lnTo>
                  <a:pt x="10828" y="2190"/>
                </a:lnTo>
                <a:lnTo>
                  <a:pt x="10560" y="2385"/>
                </a:lnTo>
                <a:lnTo>
                  <a:pt x="10414" y="2506"/>
                </a:lnTo>
                <a:lnTo>
                  <a:pt x="10293" y="2628"/>
                </a:lnTo>
                <a:lnTo>
                  <a:pt x="10098" y="2506"/>
                </a:lnTo>
                <a:lnTo>
                  <a:pt x="9879" y="2409"/>
                </a:lnTo>
                <a:lnTo>
                  <a:pt x="9636" y="2336"/>
                </a:lnTo>
                <a:lnTo>
                  <a:pt x="9417" y="2312"/>
                </a:lnTo>
                <a:lnTo>
                  <a:pt x="9392" y="2287"/>
                </a:lnTo>
                <a:lnTo>
                  <a:pt x="9295" y="1995"/>
                </a:lnTo>
                <a:lnTo>
                  <a:pt x="9246" y="1703"/>
                </a:lnTo>
                <a:lnTo>
                  <a:pt x="9246" y="1679"/>
                </a:lnTo>
                <a:lnTo>
                  <a:pt x="9271" y="1630"/>
                </a:lnTo>
                <a:lnTo>
                  <a:pt x="9271" y="1606"/>
                </a:lnTo>
                <a:lnTo>
                  <a:pt x="9198" y="1484"/>
                </a:lnTo>
                <a:lnTo>
                  <a:pt x="9149" y="949"/>
                </a:lnTo>
                <a:lnTo>
                  <a:pt x="9125" y="681"/>
                </a:lnTo>
                <a:lnTo>
                  <a:pt x="9052" y="438"/>
                </a:lnTo>
                <a:lnTo>
                  <a:pt x="9100" y="389"/>
                </a:lnTo>
                <a:lnTo>
                  <a:pt x="9100" y="341"/>
                </a:lnTo>
                <a:lnTo>
                  <a:pt x="9125" y="292"/>
                </a:lnTo>
                <a:lnTo>
                  <a:pt x="9100" y="243"/>
                </a:lnTo>
                <a:lnTo>
                  <a:pt x="9076" y="170"/>
                </a:lnTo>
                <a:lnTo>
                  <a:pt x="9052" y="146"/>
                </a:lnTo>
                <a:lnTo>
                  <a:pt x="9003" y="97"/>
                </a:lnTo>
                <a:lnTo>
                  <a:pt x="8930" y="97"/>
                </a:lnTo>
                <a:lnTo>
                  <a:pt x="8614" y="49"/>
                </a:lnTo>
                <a:lnTo>
                  <a:pt x="8297" y="49"/>
                </a:lnTo>
                <a:lnTo>
                  <a:pt x="7665" y="24"/>
                </a:lnTo>
                <a:lnTo>
                  <a:pt x="7348" y="24"/>
                </a:lnTo>
                <a:lnTo>
                  <a:pt x="7008" y="0"/>
                </a:lnTo>
                <a:close/>
                <a:moveTo>
                  <a:pt x="17471" y="11655"/>
                </a:moveTo>
                <a:lnTo>
                  <a:pt x="17300" y="11704"/>
                </a:lnTo>
                <a:lnTo>
                  <a:pt x="16960" y="11801"/>
                </a:lnTo>
                <a:lnTo>
                  <a:pt x="16692" y="11923"/>
                </a:lnTo>
                <a:lnTo>
                  <a:pt x="16522" y="12045"/>
                </a:lnTo>
                <a:lnTo>
                  <a:pt x="16351" y="12191"/>
                </a:lnTo>
                <a:lnTo>
                  <a:pt x="16205" y="12385"/>
                </a:lnTo>
                <a:lnTo>
                  <a:pt x="16084" y="12556"/>
                </a:lnTo>
                <a:lnTo>
                  <a:pt x="15986" y="12750"/>
                </a:lnTo>
                <a:lnTo>
                  <a:pt x="15913" y="12969"/>
                </a:lnTo>
                <a:lnTo>
                  <a:pt x="15865" y="13188"/>
                </a:lnTo>
                <a:lnTo>
                  <a:pt x="15816" y="13407"/>
                </a:lnTo>
                <a:lnTo>
                  <a:pt x="15816" y="13602"/>
                </a:lnTo>
                <a:lnTo>
                  <a:pt x="15816" y="13797"/>
                </a:lnTo>
                <a:lnTo>
                  <a:pt x="15865" y="13991"/>
                </a:lnTo>
                <a:lnTo>
                  <a:pt x="15913" y="14186"/>
                </a:lnTo>
                <a:lnTo>
                  <a:pt x="16011" y="14381"/>
                </a:lnTo>
                <a:lnTo>
                  <a:pt x="16108" y="14551"/>
                </a:lnTo>
                <a:lnTo>
                  <a:pt x="16230" y="14721"/>
                </a:lnTo>
                <a:lnTo>
                  <a:pt x="16351" y="14892"/>
                </a:lnTo>
                <a:lnTo>
                  <a:pt x="16497" y="15038"/>
                </a:lnTo>
                <a:lnTo>
                  <a:pt x="16668" y="15159"/>
                </a:lnTo>
                <a:lnTo>
                  <a:pt x="16838" y="15257"/>
                </a:lnTo>
                <a:lnTo>
                  <a:pt x="17008" y="15354"/>
                </a:lnTo>
                <a:lnTo>
                  <a:pt x="17203" y="15427"/>
                </a:lnTo>
                <a:lnTo>
                  <a:pt x="17398" y="15476"/>
                </a:lnTo>
                <a:lnTo>
                  <a:pt x="17787" y="15476"/>
                </a:lnTo>
                <a:lnTo>
                  <a:pt x="17957" y="15427"/>
                </a:lnTo>
                <a:lnTo>
                  <a:pt x="18128" y="15403"/>
                </a:lnTo>
                <a:lnTo>
                  <a:pt x="18420" y="15257"/>
                </a:lnTo>
                <a:lnTo>
                  <a:pt x="18712" y="15086"/>
                </a:lnTo>
                <a:lnTo>
                  <a:pt x="18955" y="14867"/>
                </a:lnTo>
                <a:lnTo>
                  <a:pt x="19174" y="14600"/>
                </a:lnTo>
                <a:lnTo>
                  <a:pt x="19369" y="14308"/>
                </a:lnTo>
                <a:lnTo>
                  <a:pt x="19515" y="14016"/>
                </a:lnTo>
                <a:lnTo>
                  <a:pt x="19612" y="13699"/>
                </a:lnTo>
                <a:lnTo>
                  <a:pt x="19636" y="13505"/>
                </a:lnTo>
                <a:lnTo>
                  <a:pt x="19661" y="13286"/>
                </a:lnTo>
                <a:lnTo>
                  <a:pt x="19636" y="13115"/>
                </a:lnTo>
                <a:lnTo>
                  <a:pt x="19588" y="12921"/>
                </a:lnTo>
                <a:lnTo>
                  <a:pt x="19539" y="12775"/>
                </a:lnTo>
                <a:lnTo>
                  <a:pt x="19466" y="12604"/>
                </a:lnTo>
                <a:lnTo>
                  <a:pt x="19344" y="12458"/>
                </a:lnTo>
                <a:lnTo>
                  <a:pt x="19247" y="12337"/>
                </a:lnTo>
                <a:lnTo>
                  <a:pt x="19101" y="12215"/>
                </a:lnTo>
                <a:lnTo>
                  <a:pt x="18979" y="12093"/>
                </a:lnTo>
                <a:lnTo>
                  <a:pt x="18809" y="11996"/>
                </a:lnTo>
                <a:lnTo>
                  <a:pt x="18639" y="11923"/>
                </a:lnTo>
                <a:lnTo>
                  <a:pt x="18468" y="11850"/>
                </a:lnTo>
                <a:lnTo>
                  <a:pt x="18298" y="11801"/>
                </a:lnTo>
                <a:lnTo>
                  <a:pt x="18103" y="11753"/>
                </a:lnTo>
                <a:lnTo>
                  <a:pt x="17933" y="11728"/>
                </a:lnTo>
                <a:lnTo>
                  <a:pt x="17787" y="11680"/>
                </a:lnTo>
                <a:lnTo>
                  <a:pt x="17617" y="11655"/>
                </a:lnTo>
                <a:close/>
                <a:moveTo>
                  <a:pt x="17957" y="9417"/>
                </a:moveTo>
                <a:lnTo>
                  <a:pt x="17860" y="9490"/>
                </a:lnTo>
                <a:lnTo>
                  <a:pt x="17860" y="9514"/>
                </a:lnTo>
                <a:lnTo>
                  <a:pt x="17811" y="9587"/>
                </a:lnTo>
                <a:lnTo>
                  <a:pt x="17836" y="9660"/>
                </a:lnTo>
                <a:lnTo>
                  <a:pt x="17884" y="9709"/>
                </a:lnTo>
                <a:lnTo>
                  <a:pt x="17811" y="9757"/>
                </a:lnTo>
                <a:lnTo>
                  <a:pt x="17763" y="9782"/>
                </a:lnTo>
                <a:lnTo>
                  <a:pt x="17738" y="9830"/>
                </a:lnTo>
                <a:lnTo>
                  <a:pt x="17738" y="9879"/>
                </a:lnTo>
                <a:lnTo>
                  <a:pt x="17738" y="9928"/>
                </a:lnTo>
                <a:lnTo>
                  <a:pt x="17787" y="10001"/>
                </a:lnTo>
                <a:lnTo>
                  <a:pt x="17836" y="10049"/>
                </a:lnTo>
                <a:lnTo>
                  <a:pt x="17884" y="10098"/>
                </a:lnTo>
                <a:lnTo>
                  <a:pt x="17957" y="10122"/>
                </a:lnTo>
                <a:lnTo>
                  <a:pt x="17933" y="10147"/>
                </a:lnTo>
                <a:lnTo>
                  <a:pt x="17884" y="10195"/>
                </a:lnTo>
                <a:lnTo>
                  <a:pt x="17860" y="10244"/>
                </a:lnTo>
                <a:lnTo>
                  <a:pt x="17884" y="10317"/>
                </a:lnTo>
                <a:lnTo>
                  <a:pt x="17933" y="10414"/>
                </a:lnTo>
                <a:lnTo>
                  <a:pt x="18006" y="10487"/>
                </a:lnTo>
                <a:lnTo>
                  <a:pt x="18103" y="10512"/>
                </a:lnTo>
                <a:lnTo>
                  <a:pt x="18176" y="10536"/>
                </a:lnTo>
                <a:lnTo>
                  <a:pt x="18444" y="10585"/>
                </a:lnTo>
                <a:lnTo>
                  <a:pt x="18590" y="10609"/>
                </a:lnTo>
                <a:lnTo>
                  <a:pt x="18639" y="10633"/>
                </a:lnTo>
                <a:lnTo>
                  <a:pt x="18687" y="10609"/>
                </a:lnTo>
                <a:lnTo>
                  <a:pt x="18760" y="10682"/>
                </a:lnTo>
                <a:lnTo>
                  <a:pt x="18858" y="10731"/>
                </a:lnTo>
                <a:lnTo>
                  <a:pt x="18906" y="10731"/>
                </a:lnTo>
                <a:lnTo>
                  <a:pt x="19174" y="10828"/>
                </a:lnTo>
                <a:lnTo>
                  <a:pt x="19296" y="10877"/>
                </a:lnTo>
                <a:lnTo>
                  <a:pt x="19393" y="10950"/>
                </a:lnTo>
                <a:lnTo>
                  <a:pt x="19466" y="10998"/>
                </a:lnTo>
                <a:lnTo>
                  <a:pt x="19539" y="11023"/>
                </a:lnTo>
                <a:lnTo>
                  <a:pt x="19612" y="10998"/>
                </a:lnTo>
                <a:lnTo>
                  <a:pt x="19661" y="10974"/>
                </a:lnTo>
                <a:lnTo>
                  <a:pt x="19709" y="10950"/>
                </a:lnTo>
                <a:lnTo>
                  <a:pt x="19734" y="10901"/>
                </a:lnTo>
                <a:lnTo>
                  <a:pt x="19904" y="10779"/>
                </a:lnTo>
                <a:lnTo>
                  <a:pt x="19977" y="10706"/>
                </a:lnTo>
                <a:lnTo>
                  <a:pt x="20074" y="10658"/>
                </a:lnTo>
                <a:lnTo>
                  <a:pt x="20293" y="10487"/>
                </a:lnTo>
                <a:lnTo>
                  <a:pt x="20537" y="10366"/>
                </a:lnTo>
                <a:lnTo>
                  <a:pt x="20561" y="10341"/>
                </a:lnTo>
                <a:lnTo>
                  <a:pt x="20707" y="10463"/>
                </a:lnTo>
                <a:lnTo>
                  <a:pt x="20877" y="10609"/>
                </a:lnTo>
                <a:lnTo>
                  <a:pt x="21096" y="10828"/>
                </a:lnTo>
                <a:lnTo>
                  <a:pt x="21096" y="10828"/>
                </a:lnTo>
                <a:lnTo>
                  <a:pt x="21023" y="10779"/>
                </a:lnTo>
                <a:lnTo>
                  <a:pt x="20877" y="10682"/>
                </a:lnTo>
                <a:lnTo>
                  <a:pt x="20804" y="10658"/>
                </a:lnTo>
                <a:lnTo>
                  <a:pt x="20707" y="10633"/>
                </a:lnTo>
                <a:lnTo>
                  <a:pt x="20683" y="10633"/>
                </a:lnTo>
                <a:lnTo>
                  <a:pt x="20610" y="10658"/>
                </a:lnTo>
                <a:lnTo>
                  <a:pt x="20561" y="10731"/>
                </a:lnTo>
                <a:lnTo>
                  <a:pt x="20537" y="10779"/>
                </a:lnTo>
                <a:lnTo>
                  <a:pt x="20561" y="10852"/>
                </a:lnTo>
                <a:lnTo>
                  <a:pt x="20610" y="10925"/>
                </a:lnTo>
                <a:lnTo>
                  <a:pt x="20537" y="10974"/>
                </a:lnTo>
                <a:lnTo>
                  <a:pt x="20488" y="11023"/>
                </a:lnTo>
                <a:lnTo>
                  <a:pt x="20488" y="11096"/>
                </a:lnTo>
                <a:lnTo>
                  <a:pt x="20561" y="11266"/>
                </a:lnTo>
                <a:lnTo>
                  <a:pt x="20634" y="11436"/>
                </a:lnTo>
                <a:lnTo>
                  <a:pt x="20756" y="11582"/>
                </a:lnTo>
                <a:lnTo>
                  <a:pt x="20707" y="11534"/>
                </a:lnTo>
                <a:lnTo>
                  <a:pt x="20610" y="11412"/>
                </a:lnTo>
                <a:lnTo>
                  <a:pt x="20561" y="11315"/>
                </a:lnTo>
                <a:lnTo>
                  <a:pt x="20537" y="11266"/>
                </a:lnTo>
                <a:lnTo>
                  <a:pt x="20488" y="11242"/>
                </a:lnTo>
                <a:lnTo>
                  <a:pt x="20439" y="11217"/>
                </a:lnTo>
                <a:lnTo>
                  <a:pt x="20342" y="11217"/>
                </a:lnTo>
                <a:lnTo>
                  <a:pt x="20293" y="11242"/>
                </a:lnTo>
                <a:lnTo>
                  <a:pt x="20269" y="11290"/>
                </a:lnTo>
                <a:lnTo>
                  <a:pt x="20245" y="11339"/>
                </a:lnTo>
                <a:lnTo>
                  <a:pt x="20245" y="11436"/>
                </a:lnTo>
                <a:lnTo>
                  <a:pt x="20245" y="11509"/>
                </a:lnTo>
                <a:lnTo>
                  <a:pt x="20318" y="11680"/>
                </a:lnTo>
                <a:lnTo>
                  <a:pt x="20537" y="12020"/>
                </a:lnTo>
                <a:lnTo>
                  <a:pt x="20585" y="12069"/>
                </a:lnTo>
                <a:lnTo>
                  <a:pt x="20658" y="12093"/>
                </a:lnTo>
                <a:lnTo>
                  <a:pt x="20707" y="12239"/>
                </a:lnTo>
                <a:lnTo>
                  <a:pt x="20731" y="12385"/>
                </a:lnTo>
                <a:lnTo>
                  <a:pt x="20756" y="12556"/>
                </a:lnTo>
                <a:lnTo>
                  <a:pt x="20756" y="12677"/>
                </a:lnTo>
                <a:lnTo>
                  <a:pt x="20780" y="12799"/>
                </a:lnTo>
                <a:lnTo>
                  <a:pt x="20804" y="12872"/>
                </a:lnTo>
                <a:lnTo>
                  <a:pt x="20853" y="12921"/>
                </a:lnTo>
                <a:lnTo>
                  <a:pt x="20926" y="12945"/>
                </a:lnTo>
                <a:lnTo>
                  <a:pt x="21023" y="12945"/>
                </a:lnTo>
                <a:lnTo>
                  <a:pt x="21218" y="12994"/>
                </a:lnTo>
                <a:lnTo>
                  <a:pt x="21413" y="13018"/>
                </a:lnTo>
                <a:lnTo>
                  <a:pt x="21534" y="13042"/>
                </a:lnTo>
                <a:lnTo>
                  <a:pt x="21705" y="13067"/>
                </a:lnTo>
                <a:lnTo>
                  <a:pt x="21899" y="13091"/>
                </a:lnTo>
                <a:lnTo>
                  <a:pt x="21997" y="13115"/>
                </a:lnTo>
                <a:lnTo>
                  <a:pt x="22070" y="13164"/>
                </a:lnTo>
                <a:lnTo>
                  <a:pt x="22070" y="13359"/>
                </a:lnTo>
                <a:lnTo>
                  <a:pt x="22070" y="13578"/>
                </a:lnTo>
                <a:lnTo>
                  <a:pt x="22070" y="13699"/>
                </a:lnTo>
                <a:lnTo>
                  <a:pt x="22045" y="13675"/>
                </a:lnTo>
                <a:lnTo>
                  <a:pt x="21997" y="13626"/>
                </a:lnTo>
                <a:lnTo>
                  <a:pt x="21924" y="13602"/>
                </a:lnTo>
                <a:lnTo>
                  <a:pt x="21851" y="13626"/>
                </a:lnTo>
                <a:lnTo>
                  <a:pt x="21802" y="13675"/>
                </a:lnTo>
                <a:lnTo>
                  <a:pt x="21778" y="13724"/>
                </a:lnTo>
                <a:lnTo>
                  <a:pt x="21729" y="13651"/>
                </a:lnTo>
                <a:lnTo>
                  <a:pt x="21680" y="13602"/>
                </a:lnTo>
                <a:lnTo>
                  <a:pt x="21656" y="13602"/>
                </a:lnTo>
                <a:lnTo>
                  <a:pt x="21607" y="13578"/>
                </a:lnTo>
                <a:lnTo>
                  <a:pt x="21534" y="13602"/>
                </a:lnTo>
                <a:lnTo>
                  <a:pt x="21486" y="13651"/>
                </a:lnTo>
                <a:lnTo>
                  <a:pt x="21437" y="13699"/>
                </a:lnTo>
                <a:lnTo>
                  <a:pt x="21388" y="13894"/>
                </a:lnTo>
                <a:lnTo>
                  <a:pt x="21364" y="13991"/>
                </a:lnTo>
                <a:lnTo>
                  <a:pt x="21315" y="14137"/>
                </a:lnTo>
                <a:lnTo>
                  <a:pt x="21315" y="14089"/>
                </a:lnTo>
                <a:lnTo>
                  <a:pt x="21315" y="13918"/>
                </a:lnTo>
                <a:lnTo>
                  <a:pt x="21291" y="13772"/>
                </a:lnTo>
                <a:lnTo>
                  <a:pt x="21267" y="13724"/>
                </a:lnTo>
                <a:lnTo>
                  <a:pt x="21242" y="13699"/>
                </a:lnTo>
                <a:lnTo>
                  <a:pt x="21194" y="13675"/>
                </a:lnTo>
                <a:lnTo>
                  <a:pt x="21145" y="13651"/>
                </a:lnTo>
                <a:lnTo>
                  <a:pt x="21072" y="13675"/>
                </a:lnTo>
                <a:lnTo>
                  <a:pt x="21023" y="13724"/>
                </a:lnTo>
                <a:lnTo>
                  <a:pt x="20999" y="13772"/>
                </a:lnTo>
                <a:lnTo>
                  <a:pt x="20975" y="13845"/>
                </a:lnTo>
                <a:lnTo>
                  <a:pt x="20926" y="13967"/>
                </a:lnTo>
                <a:lnTo>
                  <a:pt x="20926" y="14016"/>
                </a:lnTo>
                <a:lnTo>
                  <a:pt x="20829" y="14381"/>
                </a:lnTo>
                <a:lnTo>
                  <a:pt x="20829" y="14454"/>
                </a:lnTo>
                <a:lnTo>
                  <a:pt x="20756" y="14600"/>
                </a:lnTo>
                <a:lnTo>
                  <a:pt x="20707" y="14721"/>
                </a:lnTo>
                <a:lnTo>
                  <a:pt x="20610" y="14867"/>
                </a:lnTo>
                <a:lnTo>
                  <a:pt x="20512" y="14989"/>
                </a:lnTo>
                <a:lnTo>
                  <a:pt x="20488" y="15038"/>
                </a:lnTo>
                <a:lnTo>
                  <a:pt x="20439" y="15086"/>
                </a:lnTo>
                <a:lnTo>
                  <a:pt x="20439" y="15135"/>
                </a:lnTo>
                <a:lnTo>
                  <a:pt x="20439" y="15184"/>
                </a:lnTo>
                <a:lnTo>
                  <a:pt x="20439" y="15257"/>
                </a:lnTo>
                <a:lnTo>
                  <a:pt x="20488" y="15305"/>
                </a:lnTo>
                <a:lnTo>
                  <a:pt x="20512" y="15330"/>
                </a:lnTo>
                <a:lnTo>
                  <a:pt x="20585" y="15354"/>
                </a:lnTo>
                <a:lnTo>
                  <a:pt x="20634" y="15378"/>
                </a:lnTo>
                <a:lnTo>
                  <a:pt x="20658" y="15378"/>
                </a:lnTo>
                <a:lnTo>
                  <a:pt x="20804" y="15548"/>
                </a:lnTo>
                <a:lnTo>
                  <a:pt x="20926" y="15694"/>
                </a:lnTo>
                <a:lnTo>
                  <a:pt x="21048" y="15889"/>
                </a:lnTo>
                <a:lnTo>
                  <a:pt x="21194" y="16108"/>
                </a:lnTo>
                <a:lnTo>
                  <a:pt x="21048" y="16254"/>
                </a:lnTo>
                <a:lnTo>
                  <a:pt x="20902" y="16424"/>
                </a:lnTo>
                <a:lnTo>
                  <a:pt x="20829" y="16473"/>
                </a:lnTo>
                <a:lnTo>
                  <a:pt x="20756" y="16424"/>
                </a:lnTo>
                <a:lnTo>
                  <a:pt x="20683" y="16400"/>
                </a:lnTo>
                <a:lnTo>
                  <a:pt x="20585" y="16424"/>
                </a:lnTo>
                <a:lnTo>
                  <a:pt x="20488" y="16473"/>
                </a:lnTo>
                <a:lnTo>
                  <a:pt x="20488" y="16376"/>
                </a:lnTo>
                <a:lnTo>
                  <a:pt x="20464" y="16303"/>
                </a:lnTo>
                <a:lnTo>
                  <a:pt x="20391" y="16230"/>
                </a:lnTo>
                <a:lnTo>
                  <a:pt x="20293" y="16205"/>
                </a:lnTo>
                <a:lnTo>
                  <a:pt x="20220" y="16230"/>
                </a:lnTo>
                <a:lnTo>
                  <a:pt x="20220" y="16157"/>
                </a:lnTo>
                <a:lnTo>
                  <a:pt x="20220" y="16108"/>
                </a:lnTo>
                <a:lnTo>
                  <a:pt x="20196" y="16035"/>
                </a:lnTo>
                <a:lnTo>
                  <a:pt x="20172" y="16011"/>
                </a:lnTo>
                <a:lnTo>
                  <a:pt x="20123" y="15986"/>
                </a:lnTo>
                <a:lnTo>
                  <a:pt x="20074" y="15962"/>
                </a:lnTo>
                <a:lnTo>
                  <a:pt x="20001" y="15986"/>
                </a:lnTo>
                <a:lnTo>
                  <a:pt x="19928" y="16011"/>
                </a:lnTo>
                <a:lnTo>
                  <a:pt x="19831" y="16059"/>
                </a:lnTo>
                <a:lnTo>
                  <a:pt x="19636" y="16181"/>
                </a:lnTo>
                <a:lnTo>
                  <a:pt x="19588" y="16230"/>
                </a:lnTo>
                <a:lnTo>
                  <a:pt x="19466" y="16205"/>
                </a:lnTo>
                <a:lnTo>
                  <a:pt x="19417" y="16205"/>
                </a:lnTo>
                <a:lnTo>
                  <a:pt x="19369" y="16230"/>
                </a:lnTo>
                <a:lnTo>
                  <a:pt x="19271" y="16254"/>
                </a:lnTo>
                <a:lnTo>
                  <a:pt x="19198" y="16303"/>
                </a:lnTo>
                <a:lnTo>
                  <a:pt x="19077" y="16376"/>
                </a:lnTo>
                <a:lnTo>
                  <a:pt x="18979" y="16400"/>
                </a:lnTo>
                <a:lnTo>
                  <a:pt x="18882" y="16424"/>
                </a:lnTo>
                <a:lnTo>
                  <a:pt x="18785" y="16473"/>
                </a:lnTo>
                <a:lnTo>
                  <a:pt x="18687" y="16497"/>
                </a:lnTo>
                <a:lnTo>
                  <a:pt x="18614" y="16546"/>
                </a:lnTo>
                <a:lnTo>
                  <a:pt x="18517" y="16595"/>
                </a:lnTo>
                <a:lnTo>
                  <a:pt x="18444" y="16619"/>
                </a:lnTo>
                <a:lnTo>
                  <a:pt x="18371" y="16668"/>
                </a:lnTo>
                <a:lnTo>
                  <a:pt x="18274" y="16692"/>
                </a:lnTo>
                <a:lnTo>
                  <a:pt x="18176" y="16716"/>
                </a:lnTo>
                <a:lnTo>
                  <a:pt x="18079" y="16765"/>
                </a:lnTo>
                <a:lnTo>
                  <a:pt x="18055" y="16814"/>
                </a:lnTo>
                <a:lnTo>
                  <a:pt x="18030" y="16838"/>
                </a:lnTo>
                <a:lnTo>
                  <a:pt x="18030" y="16911"/>
                </a:lnTo>
                <a:lnTo>
                  <a:pt x="18055" y="16960"/>
                </a:lnTo>
                <a:lnTo>
                  <a:pt x="18079" y="17008"/>
                </a:lnTo>
                <a:lnTo>
                  <a:pt x="18152" y="17057"/>
                </a:lnTo>
                <a:lnTo>
                  <a:pt x="18103" y="17106"/>
                </a:lnTo>
                <a:lnTo>
                  <a:pt x="18079" y="17154"/>
                </a:lnTo>
                <a:lnTo>
                  <a:pt x="18055" y="17203"/>
                </a:lnTo>
                <a:lnTo>
                  <a:pt x="18079" y="17252"/>
                </a:lnTo>
                <a:lnTo>
                  <a:pt x="18103" y="17300"/>
                </a:lnTo>
                <a:lnTo>
                  <a:pt x="18152" y="17349"/>
                </a:lnTo>
                <a:lnTo>
                  <a:pt x="18225" y="17373"/>
                </a:lnTo>
                <a:lnTo>
                  <a:pt x="18201" y="17373"/>
                </a:lnTo>
                <a:lnTo>
                  <a:pt x="18103" y="17398"/>
                </a:lnTo>
                <a:lnTo>
                  <a:pt x="18055" y="17446"/>
                </a:lnTo>
                <a:lnTo>
                  <a:pt x="18006" y="17519"/>
                </a:lnTo>
                <a:lnTo>
                  <a:pt x="18030" y="17592"/>
                </a:lnTo>
                <a:lnTo>
                  <a:pt x="18055" y="17641"/>
                </a:lnTo>
                <a:lnTo>
                  <a:pt x="18128" y="17690"/>
                </a:lnTo>
                <a:lnTo>
                  <a:pt x="18225" y="17714"/>
                </a:lnTo>
                <a:lnTo>
                  <a:pt x="17909" y="17738"/>
                </a:lnTo>
                <a:lnTo>
                  <a:pt x="17519" y="17738"/>
                </a:lnTo>
                <a:lnTo>
                  <a:pt x="17495" y="17568"/>
                </a:lnTo>
                <a:lnTo>
                  <a:pt x="17471" y="17398"/>
                </a:lnTo>
                <a:lnTo>
                  <a:pt x="17446" y="17300"/>
                </a:lnTo>
                <a:lnTo>
                  <a:pt x="17446" y="17203"/>
                </a:lnTo>
                <a:lnTo>
                  <a:pt x="17422" y="16984"/>
                </a:lnTo>
                <a:lnTo>
                  <a:pt x="17373" y="16765"/>
                </a:lnTo>
                <a:lnTo>
                  <a:pt x="17325" y="16668"/>
                </a:lnTo>
                <a:lnTo>
                  <a:pt x="17276" y="16595"/>
                </a:lnTo>
                <a:lnTo>
                  <a:pt x="17203" y="16522"/>
                </a:lnTo>
                <a:lnTo>
                  <a:pt x="17106" y="16473"/>
                </a:lnTo>
                <a:lnTo>
                  <a:pt x="17057" y="16449"/>
                </a:lnTo>
                <a:lnTo>
                  <a:pt x="17008" y="16449"/>
                </a:lnTo>
                <a:lnTo>
                  <a:pt x="16862" y="16424"/>
                </a:lnTo>
                <a:lnTo>
                  <a:pt x="16789" y="16400"/>
                </a:lnTo>
                <a:lnTo>
                  <a:pt x="16643" y="16327"/>
                </a:lnTo>
                <a:lnTo>
                  <a:pt x="16449" y="16254"/>
                </a:lnTo>
                <a:lnTo>
                  <a:pt x="16376" y="16181"/>
                </a:lnTo>
                <a:lnTo>
                  <a:pt x="16278" y="16157"/>
                </a:lnTo>
                <a:lnTo>
                  <a:pt x="16181" y="16181"/>
                </a:lnTo>
                <a:lnTo>
                  <a:pt x="16157" y="16181"/>
                </a:lnTo>
                <a:lnTo>
                  <a:pt x="16035" y="16132"/>
                </a:lnTo>
                <a:lnTo>
                  <a:pt x="16011" y="16108"/>
                </a:lnTo>
                <a:lnTo>
                  <a:pt x="15913" y="16059"/>
                </a:lnTo>
                <a:lnTo>
                  <a:pt x="15792" y="16035"/>
                </a:lnTo>
                <a:lnTo>
                  <a:pt x="15694" y="16059"/>
                </a:lnTo>
                <a:lnTo>
                  <a:pt x="15646" y="16132"/>
                </a:lnTo>
                <a:lnTo>
                  <a:pt x="15621" y="16205"/>
                </a:lnTo>
                <a:lnTo>
                  <a:pt x="15646" y="16303"/>
                </a:lnTo>
                <a:lnTo>
                  <a:pt x="15646" y="16303"/>
                </a:lnTo>
                <a:lnTo>
                  <a:pt x="15597" y="16278"/>
                </a:lnTo>
                <a:lnTo>
                  <a:pt x="15500" y="16205"/>
                </a:lnTo>
                <a:lnTo>
                  <a:pt x="15402" y="16157"/>
                </a:lnTo>
                <a:lnTo>
                  <a:pt x="15354" y="16157"/>
                </a:lnTo>
                <a:lnTo>
                  <a:pt x="15305" y="16181"/>
                </a:lnTo>
                <a:lnTo>
                  <a:pt x="15256" y="16205"/>
                </a:lnTo>
                <a:lnTo>
                  <a:pt x="15232" y="16230"/>
                </a:lnTo>
                <a:lnTo>
                  <a:pt x="15208" y="16278"/>
                </a:lnTo>
                <a:lnTo>
                  <a:pt x="15232" y="16400"/>
                </a:lnTo>
                <a:lnTo>
                  <a:pt x="15281" y="16497"/>
                </a:lnTo>
                <a:lnTo>
                  <a:pt x="15232" y="16497"/>
                </a:lnTo>
                <a:lnTo>
                  <a:pt x="15183" y="16473"/>
                </a:lnTo>
                <a:lnTo>
                  <a:pt x="15135" y="16449"/>
                </a:lnTo>
                <a:lnTo>
                  <a:pt x="15062" y="16473"/>
                </a:lnTo>
                <a:lnTo>
                  <a:pt x="15038" y="16546"/>
                </a:lnTo>
                <a:lnTo>
                  <a:pt x="15013" y="16570"/>
                </a:lnTo>
                <a:lnTo>
                  <a:pt x="15013" y="16643"/>
                </a:lnTo>
                <a:lnTo>
                  <a:pt x="14916" y="16570"/>
                </a:lnTo>
                <a:lnTo>
                  <a:pt x="14770" y="16424"/>
                </a:lnTo>
                <a:lnTo>
                  <a:pt x="14624" y="16254"/>
                </a:lnTo>
                <a:lnTo>
                  <a:pt x="14721" y="16132"/>
                </a:lnTo>
                <a:lnTo>
                  <a:pt x="14794" y="15986"/>
                </a:lnTo>
                <a:lnTo>
                  <a:pt x="14892" y="15865"/>
                </a:lnTo>
                <a:lnTo>
                  <a:pt x="15062" y="15621"/>
                </a:lnTo>
                <a:lnTo>
                  <a:pt x="15305" y="15305"/>
                </a:lnTo>
                <a:lnTo>
                  <a:pt x="15378" y="15232"/>
                </a:lnTo>
                <a:lnTo>
                  <a:pt x="15402" y="15159"/>
                </a:lnTo>
                <a:lnTo>
                  <a:pt x="15402" y="15062"/>
                </a:lnTo>
                <a:lnTo>
                  <a:pt x="15329" y="14965"/>
                </a:lnTo>
                <a:lnTo>
                  <a:pt x="15183" y="14819"/>
                </a:lnTo>
                <a:lnTo>
                  <a:pt x="15086" y="14673"/>
                </a:lnTo>
                <a:lnTo>
                  <a:pt x="15038" y="14624"/>
                </a:lnTo>
                <a:lnTo>
                  <a:pt x="15013" y="14575"/>
                </a:lnTo>
                <a:lnTo>
                  <a:pt x="15013" y="14551"/>
                </a:lnTo>
                <a:lnTo>
                  <a:pt x="14989" y="14454"/>
                </a:lnTo>
                <a:lnTo>
                  <a:pt x="14940" y="14405"/>
                </a:lnTo>
                <a:lnTo>
                  <a:pt x="14892" y="14356"/>
                </a:lnTo>
                <a:lnTo>
                  <a:pt x="14794" y="14332"/>
                </a:lnTo>
                <a:lnTo>
                  <a:pt x="14478" y="14308"/>
                </a:lnTo>
                <a:lnTo>
                  <a:pt x="14113" y="14283"/>
                </a:lnTo>
                <a:lnTo>
                  <a:pt x="13748" y="14210"/>
                </a:lnTo>
                <a:lnTo>
                  <a:pt x="13724" y="14089"/>
                </a:lnTo>
                <a:lnTo>
                  <a:pt x="13724" y="14016"/>
                </a:lnTo>
                <a:lnTo>
                  <a:pt x="13699" y="13821"/>
                </a:lnTo>
                <a:lnTo>
                  <a:pt x="13724" y="13602"/>
                </a:lnTo>
                <a:lnTo>
                  <a:pt x="13724" y="13456"/>
                </a:lnTo>
                <a:lnTo>
                  <a:pt x="13748" y="13505"/>
                </a:lnTo>
                <a:lnTo>
                  <a:pt x="13821" y="13529"/>
                </a:lnTo>
                <a:lnTo>
                  <a:pt x="13894" y="13553"/>
                </a:lnTo>
                <a:lnTo>
                  <a:pt x="13943" y="13553"/>
                </a:lnTo>
                <a:lnTo>
                  <a:pt x="13991" y="13529"/>
                </a:lnTo>
                <a:lnTo>
                  <a:pt x="14016" y="13505"/>
                </a:lnTo>
                <a:lnTo>
                  <a:pt x="14089" y="13432"/>
                </a:lnTo>
                <a:lnTo>
                  <a:pt x="14137" y="13480"/>
                </a:lnTo>
                <a:lnTo>
                  <a:pt x="14186" y="13505"/>
                </a:lnTo>
                <a:lnTo>
                  <a:pt x="14235" y="13529"/>
                </a:lnTo>
                <a:lnTo>
                  <a:pt x="14308" y="13505"/>
                </a:lnTo>
                <a:lnTo>
                  <a:pt x="14381" y="13480"/>
                </a:lnTo>
                <a:lnTo>
                  <a:pt x="14429" y="13407"/>
                </a:lnTo>
                <a:lnTo>
                  <a:pt x="14502" y="13456"/>
                </a:lnTo>
                <a:lnTo>
                  <a:pt x="14575" y="13480"/>
                </a:lnTo>
                <a:lnTo>
                  <a:pt x="14624" y="13480"/>
                </a:lnTo>
                <a:lnTo>
                  <a:pt x="14673" y="13456"/>
                </a:lnTo>
                <a:lnTo>
                  <a:pt x="14721" y="13432"/>
                </a:lnTo>
                <a:lnTo>
                  <a:pt x="14746" y="13383"/>
                </a:lnTo>
                <a:lnTo>
                  <a:pt x="14770" y="13261"/>
                </a:lnTo>
                <a:lnTo>
                  <a:pt x="14794" y="13164"/>
                </a:lnTo>
                <a:lnTo>
                  <a:pt x="14819" y="13115"/>
                </a:lnTo>
                <a:lnTo>
                  <a:pt x="14819" y="13042"/>
                </a:lnTo>
                <a:lnTo>
                  <a:pt x="14843" y="12969"/>
                </a:lnTo>
                <a:lnTo>
                  <a:pt x="14916" y="12945"/>
                </a:lnTo>
                <a:lnTo>
                  <a:pt x="14965" y="12921"/>
                </a:lnTo>
                <a:lnTo>
                  <a:pt x="14989" y="12872"/>
                </a:lnTo>
                <a:lnTo>
                  <a:pt x="15013" y="12799"/>
                </a:lnTo>
                <a:lnTo>
                  <a:pt x="15038" y="12750"/>
                </a:lnTo>
                <a:lnTo>
                  <a:pt x="15038" y="12702"/>
                </a:lnTo>
                <a:lnTo>
                  <a:pt x="15062" y="12580"/>
                </a:lnTo>
                <a:lnTo>
                  <a:pt x="15086" y="12458"/>
                </a:lnTo>
                <a:lnTo>
                  <a:pt x="15159" y="12239"/>
                </a:lnTo>
                <a:lnTo>
                  <a:pt x="15232" y="12093"/>
                </a:lnTo>
                <a:lnTo>
                  <a:pt x="15281" y="12020"/>
                </a:lnTo>
                <a:lnTo>
                  <a:pt x="15329" y="11923"/>
                </a:lnTo>
                <a:lnTo>
                  <a:pt x="15305" y="11826"/>
                </a:lnTo>
                <a:lnTo>
                  <a:pt x="15256" y="11728"/>
                </a:lnTo>
                <a:lnTo>
                  <a:pt x="15062" y="11534"/>
                </a:lnTo>
                <a:lnTo>
                  <a:pt x="14867" y="11315"/>
                </a:lnTo>
                <a:lnTo>
                  <a:pt x="14575" y="10974"/>
                </a:lnTo>
                <a:lnTo>
                  <a:pt x="14697" y="10828"/>
                </a:lnTo>
                <a:lnTo>
                  <a:pt x="14819" y="10682"/>
                </a:lnTo>
                <a:lnTo>
                  <a:pt x="14867" y="10633"/>
                </a:lnTo>
                <a:lnTo>
                  <a:pt x="14892" y="10706"/>
                </a:lnTo>
                <a:lnTo>
                  <a:pt x="14940" y="10731"/>
                </a:lnTo>
                <a:lnTo>
                  <a:pt x="14989" y="10779"/>
                </a:lnTo>
                <a:lnTo>
                  <a:pt x="15111" y="10779"/>
                </a:lnTo>
                <a:lnTo>
                  <a:pt x="15111" y="10828"/>
                </a:lnTo>
                <a:lnTo>
                  <a:pt x="15159" y="10877"/>
                </a:lnTo>
                <a:lnTo>
                  <a:pt x="15232" y="10925"/>
                </a:lnTo>
                <a:lnTo>
                  <a:pt x="15232" y="11023"/>
                </a:lnTo>
                <a:lnTo>
                  <a:pt x="15256" y="11120"/>
                </a:lnTo>
                <a:lnTo>
                  <a:pt x="15329" y="11193"/>
                </a:lnTo>
                <a:lnTo>
                  <a:pt x="15427" y="11217"/>
                </a:lnTo>
                <a:lnTo>
                  <a:pt x="15524" y="11193"/>
                </a:lnTo>
                <a:lnTo>
                  <a:pt x="15573" y="11120"/>
                </a:lnTo>
                <a:lnTo>
                  <a:pt x="15646" y="11023"/>
                </a:lnTo>
                <a:lnTo>
                  <a:pt x="15621" y="11096"/>
                </a:lnTo>
                <a:lnTo>
                  <a:pt x="15597" y="11169"/>
                </a:lnTo>
                <a:lnTo>
                  <a:pt x="15621" y="11217"/>
                </a:lnTo>
                <a:lnTo>
                  <a:pt x="15646" y="11290"/>
                </a:lnTo>
                <a:lnTo>
                  <a:pt x="15694" y="11315"/>
                </a:lnTo>
                <a:lnTo>
                  <a:pt x="15816" y="11315"/>
                </a:lnTo>
                <a:lnTo>
                  <a:pt x="15889" y="11266"/>
                </a:lnTo>
                <a:lnTo>
                  <a:pt x="15938" y="11217"/>
                </a:lnTo>
                <a:lnTo>
                  <a:pt x="15962" y="11217"/>
                </a:lnTo>
                <a:lnTo>
                  <a:pt x="16108" y="11071"/>
                </a:lnTo>
                <a:lnTo>
                  <a:pt x="16181" y="11047"/>
                </a:lnTo>
                <a:lnTo>
                  <a:pt x="16254" y="10998"/>
                </a:lnTo>
                <a:lnTo>
                  <a:pt x="16327" y="10998"/>
                </a:lnTo>
                <a:lnTo>
                  <a:pt x="16424" y="10974"/>
                </a:lnTo>
                <a:lnTo>
                  <a:pt x="16497" y="10925"/>
                </a:lnTo>
                <a:lnTo>
                  <a:pt x="16765" y="10828"/>
                </a:lnTo>
                <a:lnTo>
                  <a:pt x="17057" y="10731"/>
                </a:lnTo>
                <a:lnTo>
                  <a:pt x="17154" y="10682"/>
                </a:lnTo>
                <a:lnTo>
                  <a:pt x="17203" y="10609"/>
                </a:lnTo>
                <a:lnTo>
                  <a:pt x="17227" y="10585"/>
                </a:lnTo>
                <a:lnTo>
                  <a:pt x="17252" y="10463"/>
                </a:lnTo>
                <a:lnTo>
                  <a:pt x="17300" y="10317"/>
                </a:lnTo>
                <a:lnTo>
                  <a:pt x="17300" y="10049"/>
                </a:lnTo>
                <a:lnTo>
                  <a:pt x="17325" y="9855"/>
                </a:lnTo>
                <a:lnTo>
                  <a:pt x="17349" y="9709"/>
                </a:lnTo>
                <a:lnTo>
                  <a:pt x="17373" y="9563"/>
                </a:lnTo>
                <a:lnTo>
                  <a:pt x="17398" y="9417"/>
                </a:lnTo>
                <a:close/>
                <a:moveTo>
                  <a:pt x="17568" y="8954"/>
                </a:moveTo>
                <a:lnTo>
                  <a:pt x="17325" y="8979"/>
                </a:lnTo>
                <a:lnTo>
                  <a:pt x="17130" y="9027"/>
                </a:lnTo>
                <a:lnTo>
                  <a:pt x="17057" y="9076"/>
                </a:lnTo>
                <a:lnTo>
                  <a:pt x="17008" y="9173"/>
                </a:lnTo>
                <a:lnTo>
                  <a:pt x="16960" y="9271"/>
                </a:lnTo>
                <a:lnTo>
                  <a:pt x="16911" y="9392"/>
                </a:lnTo>
                <a:lnTo>
                  <a:pt x="16887" y="9660"/>
                </a:lnTo>
                <a:lnTo>
                  <a:pt x="16862" y="9782"/>
                </a:lnTo>
                <a:lnTo>
                  <a:pt x="16838" y="9928"/>
                </a:lnTo>
                <a:lnTo>
                  <a:pt x="16814" y="10147"/>
                </a:lnTo>
                <a:lnTo>
                  <a:pt x="16789" y="10341"/>
                </a:lnTo>
                <a:lnTo>
                  <a:pt x="16570" y="10439"/>
                </a:lnTo>
                <a:lnTo>
                  <a:pt x="16351" y="10536"/>
                </a:lnTo>
                <a:lnTo>
                  <a:pt x="16157" y="10414"/>
                </a:lnTo>
                <a:lnTo>
                  <a:pt x="15889" y="10220"/>
                </a:lnTo>
                <a:lnTo>
                  <a:pt x="15792" y="10147"/>
                </a:lnTo>
                <a:lnTo>
                  <a:pt x="15573" y="10001"/>
                </a:lnTo>
                <a:lnTo>
                  <a:pt x="15451" y="9928"/>
                </a:lnTo>
                <a:lnTo>
                  <a:pt x="15305" y="9903"/>
                </a:lnTo>
                <a:lnTo>
                  <a:pt x="15208" y="9879"/>
                </a:lnTo>
                <a:lnTo>
                  <a:pt x="15135" y="9903"/>
                </a:lnTo>
                <a:lnTo>
                  <a:pt x="14989" y="9976"/>
                </a:lnTo>
                <a:lnTo>
                  <a:pt x="14843" y="10074"/>
                </a:lnTo>
                <a:lnTo>
                  <a:pt x="14624" y="10293"/>
                </a:lnTo>
                <a:lnTo>
                  <a:pt x="14502" y="10414"/>
                </a:lnTo>
                <a:lnTo>
                  <a:pt x="14332" y="10609"/>
                </a:lnTo>
                <a:lnTo>
                  <a:pt x="14162" y="10779"/>
                </a:lnTo>
                <a:lnTo>
                  <a:pt x="14113" y="10828"/>
                </a:lnTo>
                <a:lnTo>
                  <a:pt x="14089" y="10877"/>
                </a:lnTo>
                <a:lnTo>
                  <a:pt x="14064" y="10950"/>
                </a:lnTo>
                <a:lnTo>
                  <a:pt x="14089" y="11023"/>
                </a:lnTo>
                <a:lnTo>
                  <a:pt x="14137" y="11120"/>
                </a:lnTo>
                <a:lnTo>
                  <a:pt x="14186" y="11217"/>
                </a:lnTo>
                <a:lnTo>
                  <a:pt x="14332" y="11412"/>
                </a:lnTo>
                <a:lnTo>
                  <a:pt x="14454" y="11534"/>
                </a:lnTo>
                <a:lnTo>
                  <a:pt x="14478" y="11607"/>
                </a:lnTo>
                <a:lnTo>
                  <a:pt x="14648" y="11801"/>
                </a:lnTo>
                <a:lnTo>
                  <a:pt x="14819" y="11996"/>
                </a:lnTo>
                <a:lnTo>
                  <a:pt x="14721" y="12166"/>
                </a:lnTo>
                <a:lnTo>
                  <a:pt x="14721" y="12191"/>
                </a:lnTo>
                <a:lnTo>
                  <a:pt x="14648" y="12361"/>
                </a:lnTo>
                <a:lnTo>
                  <a:pt x="14600" y="12531"/>
                </a:lnTo>
                <a:lnTo>
                  <a:pt x="14381" y="12556"/>
                </a:lnTo>
                <a:lnTo>
                  <a:pt x="14162" y="12580"/>
                </a:lnTo>
                <a:lnTo>
                  <a:pt x="14040" y="12604"/>
                </a:lnTo>
                <a:lnTo>
                  <a:pt x="13991" y="12604"/>
                </a:lnTo>
                <a:lnTo>
                  <a:pt x="13845" y="12653"/>
                </a:lnTo>
                <a:lnTo>
                  <a:pt x="13675" y="12677"/>
                </a:lnTo>
                <a:lnTo>
                  <a:pt x="13553" y="12750"/>
                </a:lnTo>
                <a:lnTo>
                  <a:pt x="13456" y="12823"/>
                </a:lnTo>
                <a:lnTo>
                  <a:pt x="13407" y="12872"/>
                </a:lnTo>
                <a:lnTo>
                  <a:pt x="13334" y="12945"/>
                </a:lnTo>
                <a:lnTo>
                  <a:pt x="13310" y="13018"/>
                </a:lnTo>
                <a:lnTo>
                  <a:pt x="13286" y="13164"/>
                </a:lnTo>
                <a:lnTo>
                  <a:pt x="13286" y="13213"/>
                </a:lnTo>
                <a:lnTo>
                  <a:pt x="13237" y="13699"/>
                </a:lnTo>
                <a:lnTo>
                  <a:pt x="13237" y="13748"/>
                </a:lnTo>
                <a:lnTo>
                  <a:pt x="13237" y="13918"/>
                </a:lnTo>
                <a:lnTo>
                  <a:pt x="13237" y="14113"/>
                </a:lnTo>
                <a:lnTo>
                  <a:pt x="13286" y="14283"/>
                </a:lnTo>
                <a:lnTo>
                  <a:pt x="13310" y="14356"/>
                </a:lnTo>
                <a:lnTo>
                  <a:pt x="13383" y="14405"/>
                </a:lnTo>
                <a:lnTo>
                  <a:pt x="13407" y="14502"/>
                </a:lnTo>
                <a:lnTo>
                  <a:pt x="13480" y="14551"/>
                </a:lnTo>
                <a:lnTo>
                  <a:pt x="13724" y="14648"/>
                </a:lnTo>
                <a:lnTo>
                  <a:pt x="13991" y="14697"/>
                </a:lnTo>
                <a:lnTo>
                  <a:pt x="14259" y="14746"/>
                </a:lnTo>
                <a:lnTo>
                  <a:pt x="14527" y="14770"/>
                </a:lnTo>
                <a:lnTo>
                  <a:pt x="14673" y="14770"/>
                </a:lnTo>
                <a:lnTo>
                  <a:pt x="14697" y="14867"/>
                </a:lnTo>
                <a:lnTo>
                  <a:pt x="14721" y="14916"/>
                </a:lnTo>
                <a:lnTo>
                  <a:pt x="14819" y="15038"/>
                </a:lnTo>
                <a:lnTo>
                  <a:pt x="14916" y="15184"/>
                </a:lnTo>
                <a:lnTo>
                  <a:pt x="14746" y="15330"/>
                </a:lnTo>
                <a:lnTo>
                  <a:pt x="14624" y="15500"/>
                </a:lnTo>
                <a:lnTo>
                  <a:pt x="14575" y="15573"/>
                </a:lnTo>
                <a:lnTo>
                  <a:pt x="14381" y="15816"/>
                </a:lnTo>
                <a:lnTo>
                  <a:pt x="14332" y="15865"/>
                </a:lnTo>
                <a:lnTo>
                  <a:pt x="14235" y="15986"/>
                </a:lnTo>
                <a:lnTo>
                  <a:pt x="14210" y="16059"/>
                </a:lnTo>
                <a:lnTo>
                  <a:pt x="14186" y="16108"/>
                </a:lnTo>
                <a:lnTo>
                  <a:pt x="14210" y="16230"/>
                </a:lnTo>
                <a:lnTo>
                  <a:pt x="14210" y="16303"/>
                </a:lnTo>
                <a:lnTo>
                  <a:pt x="14235" y="16376"/>
                </a:lnTo>
                <a:lnTo>
                  <a:pt x="14283" y="16522"/>
                </a:lnTo>
                <a:lnTo>
                  <a:pt x="14381" y="16643"/>
                </a:lnTo>
                <a:lnTo>
                  <a:pt x="14478" y="16765"/>
                </a:lnTo>
                <a:lnTo>
                  <a:pt x="14527" y="16789"/>
                </a:lnTo>
                <a:lnTo>
                  <a:pt x="14794" y="17081"/>
                </a:lnTo>
                <a:lnTo>
                  <a:pt x="15111" y="17349"/>
                </a:lnTo>
                <a:lnTo>
                  <a:pt x="15183" y="17373"/>
                </a:lnTo>
                <a:lnTo>
                  <a:pt x="15232" y="17398"/>
                </a:lnTo>
                <a:lnTo>
                  <a:pt x="15305" y="17373"/>
                </a:lnTo>
                <a:lnTo>
                  <a:pt x="15354" y="17373"/>
                </a:lnTo>
                <a:lnTo>
                  <a:pt x="15475" y="17349"/>
                </a:lnTo>
                <a:lnTo>
                  <a:pt x="15621" y="17300"/>
                </a:lnTo>
                <a:lnTo>
                  <a:pt x="15840" y="17154"/>
                </a:lnTo>
                <a:lnTo>
                  <a:pt x="15865" y="17130"/>
                </a:lnTo>
                <a:lnTo>
                  <a:pt x="16132" y="16911"/>
                </a:lnTo>
                <a:lnTo>
                  <a:pt x="16376" y="16668"/>
                </a:lnTo>
                <a:lnTo>
                  <a:pt x="16546" y="16741"/>
                </a:lnTo>
                <a:lnTo>
                  <a:pt x="16570" y="16765"/>
                </a:lnTo>
                <a:lnTo>
                  <a:pt x="16619" y="16789"/>
                </a:lnTo>
                <a:lnTo>
                  <a:pt x="16765" y="16862"/>
                </a:lnTo>
                <a:lnTo>
                  <a:pt x="16935" y="16887"/>
                </a:lnTo>
                <a:lnTo>
                  <a:pt x="16935" y="16960"/>
                </a:lnTo>
                <a:lnTo>
                  <a:pt x="16960" y="17033"/>
                </a:lnTo>
                <a:lnTo>
                  <a:pt x="17008" y="17276"/>
                </a:lnTo>
                <a:lnTo>
                  <a:pt x="17033" y="17495"/>
                </a:lnTo>
                <a:lnTo>
                  <a:pt x="17033" y="17617"/>
                </a:lnTo>
                <a:lnTo>
                  <a:pt x="17033" y="17738"/>
                </a:lnTo>
                <a:lnTo>
                  <a:pt x="17033" y="17860"/>
                </a:lnTo>
                <a:lnTo>
                  <a:pt x="17081" y="17982"/>
                </a:lnTo>
                <a:lnTo>
                  <a:pt x="17179" y="18079"/>
                </a:lnTo>
                <a:lnTo>
                  <a:pt x="17203" y="18103"/>
                </a:lnTo>
                <a:lnTo>
                  <a:pt x="17276" y="18152"/>
                </a:lnTo>
                <a:lnTo>
                  <a:pt x="17398" y="18201"/>
                </a:lnTo>
                <a:lnTo>
                  <a:pt x="17592" y="18225"/>
                </a:lnTo>
                <a:lnTo>
                  <a:pt x="17714" y="18201"/>
                </a:lnTo>
                <a:lnTo>
                  <a:pt x="18152" y="18201"/>
                </a:lnTo>
                <a:lnTo>
                  <a:pt x="18541" y="18176"/>
                </a:lnTo>
                <a:lnTo>
                  <a:pt x="18614" y="18176"/>
                </a:lnTo>
                <a:lnTo>
                  <a:pt x="18687" y="18128"/>
                </a:lnTo>
                <a:lnTo>
                  <a:pt x="18736" y="18055"/>
                </a:lnTo>
                <a:lnTo>
                  <a:pt x="18760" y="17982"/>
                </a:lnTo>
                <a:lnTo>
                  <a:pt x="18833" y="17860"/>
                </a:lnTo>
                <a:lnTo>
                  <a:pt x="18882" y="17738"/>
                </a:lnTo>
                <a:lnTo>
                  <a:pt x="18931" y="17471"/>
                </a:lnTo>
                <a:lnTo>
                  <a:pt x="18931" y="17349"/>
                </a:lnTo>
                <a:lnTo>
                  <a:pt x="18931" y="17325"/>
                </a:lnTo>
                <a:lnTo>
                  <a:pt x="18979" y="17081"/>
                </a:lnTo>
                <a:lnTo>
                  <a:pt x="19004" y="16838"/>
                </a:lnTo>
                <a:lnTo>
                  <a:pt x="19125" y="16814"/>
                </a:lnTo>
                <a:lnTo>
                  <a:pt x="19223" y="16789"/>
                </a:lnTo>
                <a:lnTo>
                  <a:pt x="19369" y="16741"/>
                </a:lnTo>
                <a:lnTo>
                  <a:pt x="19466" y="16692"/>
                </a:lnTo>
                <a:lnTo>
                  <a:pt x="19661" y="16838"/>
                </a:lnTo>
                <a:lnTo>
                  <a:pt x="19758" y="16911"/>
                </a:lnTo>
                <a:lnTo>
                  <a:pt x="20074" y="17130"/>
                </a:lnTo>
                <a:lnTo>
                  <a:pt x="20391" y="17349"/>
                </a:lnTo>
                <a:lnTo>
                  <a:pt x="20464" y="17398"/>
                </a:lnTo>
                <a:lnTo>
                  <a:pt x="20512" y="17398"/>
                </a:lnTo>
                <a:lnTo>
                  <a:pt x="20585" y="17373"/>
                </a:lnTo>
                <a:lnTo>
                  <a:pt x="20658" y="17349"/>
                </a:lnTo>
                <a:lnTo>
                  <a:pt x="20707" y="17276"/>
                </a:lnTo>
                <a:lnTo>
                  <a:pt x="20756" y="17203"/>
                </a:lnTo>
                <a:lnTo>
                  <a:pt x="20999" y="16984"/>
                </a:lnTo>
                <a:lnTo>
                  <a:pt x="21145" y="16814"/>
                </a:lnTo>
                <a:lnTo>
                  <a:pt x="21413" y="16570"/>
                </a:lnTo>
                <a:lnTo>
                  <a:pt x="21632" y="16278"/>
                </a:lnTo>
                <a:lnTo>
                  <a:pt x="21680" y="16230"/>
                </a:lnTo>
                <a:lnTo>
                  <a:pt x="21680" y="16157"/>
                </a:lnTo>
                <a:lnTo>
                  <a:pt x="21680" y="16084"/>
                </a:lnTo>
                <a:lnTo>
                  <a:pt x="21656" y="15986"/>
                </a:lnTo>
                <a:lnTo>
                  <a:pt x="21486" y="15670"/>
                </a:lnTo>
                <a:lnTo>
                  <a:pt x="21267" y="15403"/>
                </a:lnTo>
                <a:lnTo>
                  <a:pt x="21145" y="15232"/>
                </a:lnTo>
                <a:lnTo>
                  <a:pt x="20975" y="15086"/>
                </a:lnTo>
                <a:lnTo>
                  <a:pt x="21096" y="14867"/>
                </a:lnTo>
                <a:lnTo>
                  <a:pt x="21169" y="14648"/>
                </a:lnTo>
                <a:lnTo>
                  <a:pt x="21291" y="14673"/>
                </a:lnTo>
                <a:lnTo>
                  <a:pt x="21510" y="14648"/>
                </a:lnTo>
                <a:lnTo>
                  <a:pt x="21753" y="14648"/>
                </a:lnTo>
                <a:lnTo>
                  <a:pt x="21997" y="14624"/>
                </a:lnTo>
                <a:lnTo>
                  <a:pt x="22264" y="14600"/>
                </a:lnTo>
                <a:lnTo>
                  <a:pt x="22362" y="14551"/>
                </a:lnTo>
                <a:lnTo>
                  <a:pt x="22410" y="14478"/>
                </a:lnTo>
                <a:lnTo>
                  <a:pt x="22459" y="14429"/>
                </a:lnTo>
                <a:lnTo>
                  <a:pt x="22508" y="14381"/>
                </a:lnTo>
                <a:lnTo>
                  <a:pt x="22532" y="14332"/>
                </a:lnTo>
                <a:lnTo>
                  <a:pt x="22532" y="14259"/>
                </a:lnTo>
                <a:lnTo>
                  <a:pt x="22532" y="13845"/>
                </a:lnTo>
                <a:lnTo>
                  <a:pt x="22532" y="13456"/>
                </a:lnTo>
                <a:lnTo>
                  <a:pt x="22508" y="13067"/>
                </a:lnTo>
                <a:lnTo>
                  <a:pt x="22508" y="13018"/>
                </a:lnTo>
                <a:lnTo>
                  <a:pt x="22459" y="12945"/>
                </a:lnTo>
                <a:lnTo>
                  <a:pt x="22410" y="12921"/>
                </a:lnTo>
                <a:lnTo>
                  <a:pt x="22362" y="12896"/>
                </a:lnTo>
                <a:lnTo>
                  <a:pt x="22313" y="12823"/>
                </a:lnTo>
                <a:lnTo>
                  <a:pt x="22264" y="12750"/>
                </a:lnTo>
                <a:lnTo>
                  <a:pt x="22118" y="12677"/>
                </a:lnTo>
                <a:lnTo>
                  <a:pt x="21948" y="12629"/>
                </a:lnTo>
                <a:lnTo>
                  <a:pt x="21802" y="12604"/>
                </a:lnTo>
                <a:lnTo>
                  <a:pt x="21778" y="12604"/>
                </a:lnTo>
                <a:lnTo>
                  <a:pt x="21510" y="12556"/>
                </a:lnTo>
                <a:lnTo>
                  <a:pt x="21218" y="12556"/>
                </a:lnTo>
                <a:lnTo>
                  <a:pt x="21169" y="12337"/>
                </a:lnTo>
                <a:lnTo>
                  <a:pt x="21169" y="12288"/>
                </a:lnTo>
                <a:lnTo>
                  <a:pt x="21121" y="12093"/>
                </a:lnTo>
                <a:lnTo>
                  <a:pt x="21048" y="11923"/>
                </a:lnTo>
                <a:lnTo>
                  <a:pt x="21121" y="11826"/>
                </a:lnTo>
                <a:lnTo>
                  <a:pt x="21145" y="11777"/>
                </a:lnTo>
                <a:lnTo>
                  <a:pt x="21242" y="11655"/>
                </a:lnTo>
                <a:lnTo>
                  <a:pt x="21413" y="11412"/>
                </a:lnTo>
                <a:lnTo>
                  <a:pt x="21607" y="11169"/>
                </a:lnTo>
                <a:lnTo>
                  <a:pt x="21656" y="11120"/>
                </a:lnTo>
                <a:lnTo>
                  <a:pt x="21680" y="11071"/>
                </a:lnTo>
                <a:lnTo>
                  <a:pt x="21680" y="10998"/>
                </a:lnTo>
                <a:lnTo>
                  <a:pt x="21680" y="10950"/>
                </a:lnTo>
                <a:lnTo>
                  <a:pt x="21656" y="10925"/>
                </a:lnTo>
                <a:lnTo>
                  <a:pt x="21680" y="10901"/>
                </a:lnTo>
                <a:lnTo>
                  <a:pt x="21656" y="10804"/>
                </a:lnTo>
                <a:lnTo>
                  <a:pt x="21632" y="10731"/>
                </a:lnTo>
                <a:lnTo>
                  <a:pt x="21510" y="10609"/>
                </a:lnTo>
                <a:lnTo>
                  <a:pt x="21486" y="10560"/>
                </a:lnTo>
                <a:lnTo>
                  <a:pt x="21315" y="10390"/>
                </a:lnTo>
                <a:lnTo>
                  <a:pt x="21145" y="10244"/>
                </a:lnTo>
                <a:lnTo>
                  <a:pt x="21145" y="10220"/>
                </a:lnTo>
                <a:lnTo>
                  <a:pt x="21023" y="10122"/>
                </a:lnTo>
                <a:lnTo>
                  <a:pt x="20877" y="10001"/>
                </a:lnTo>
                <a:lnTo>
                  <a:pt x="20731" y="9928"/>
                </a:lnTo>
                <a:lnTo>
                  <a:pt x="20634" y="9903"/>
                </a:lnTo>
                <a:lnTo>
                  <a:pt x="20561" y="9879"/>
                </a:lnTo>
                <a:lnTo>
                  <a:pt x="20488" y="9903"/>
                </a:lnTo>
                <a:lnTo>
                  <a:pt x="20464" y="9903"/>
                </a:lnTo>
                <a:lnTo>
                  <a:pt x="20391" y="9928"/>
                </a:lnTo>
                <a:lnTo>
                  <a:pt x="20220" y="10001"/>
                </a:lnTo>
                <a:lnTo>
                  <a:pt x="20074" y="10098"/>
                </a:lnTo>
                <a:lnTo>
                  <a:pt x="19807" y="10293"/>
                </a:lnTo>
                <a:lnTo>
                  <a:pt x="19709" y="10341"/>
                </a:lnTo>
                <a:lnTo>
                  <a:pt x="19515" y="10487"/>
                </a:lnTo>
                <a:lnTo>
                  <a:pt x="19296" y="10390"/>
                </a:lnTo>
                <a:lnTo>
                  <a:pt x="19052" y="10341"/>
                </a:lnTo>
                <a:lnTo>
                  <a:pt x="19004" y="10098"/>
                </a:lnTo>
                <a:lnTo>
                  <a:pt x="19028" y="10025"/>
                </a:lnTo>
                <a:lnTo>
                  <a:pt x="19004" y="9976"/>
                </a:lnTo>
                <a:lnTo>
                  <a:pt x="18979" y="9903"/>
                </a:lnTo>
                <a:lnTo>
                  <a:pt x="18955" y="9782"/>
                </a:lnTo>
                <a:lnTo>
                  <a:pt x="18931" y="9563"/>
                </a:lnTo>
                <a:lnTo>
                  <a:pt x="18882" y="9319"/>
                </a:lnTo>
                <a:lnTo>
                  <a:pt x="18906" y="9246"/>
                </a:lnTo>
                <a:lnTo>
                  <a:pt x="18906" y="9149"/>
                </a:lnTo>
                <a:lnTo>
                  <a:pt x="18882" y="9100"/>
                </a:lnTo>
                <a:lnTo>
                  <a:pt x="18833" y="9052"/>
                </a:lnTo>
                <a:lnTo>
                  <a:pt x="18785" y="9027"/>
                </a:lnTo>
                <a:lnTo>
                  <a:pt x="18712" y="9003"/>
                </a:lnTo>
                <a:lnTo>
                  <a:pt x="18444" y="8979"/>
                </a:lnTo>
                <a:lnTo>
                  <a:pt x="17957" y="8979"/>
                </a:lnTo>
                <a:lnTo>
                  <a:pt x="17836" y="895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65" name="Google Shape;565;p15"/>
          <p:cNvSpPr/>
          <p:nvPr/>
        </p:nvSpPr>
        <p:spPr>
          <a:xfrm>
            <a:off x="6084526" y="3157300"/>
            <a:ext cx="674739" cy="644069"/>
          </a:xfrm>
          <a:custGeom>
            <a:avLst/>
            <a:gdLst/>
            <a:ahLst/>
            <a:cxnLst/>
            <a:rect l="l" t="t" r="r" b="b"/>
            <a:pathLst>
              <a:path w="17301" h="17228" extrusionOk="0">
                <a:moveTo>
                  <a:pt x="9295" y="4842"/>
                </a:moveTo>
                <a:lnTo>
                  <a:pt x="9514" y="4891"/>
                </a:lnTo>
                <a:lnTo>
                  <a:pt x="9758" y="4964"/>
                </a:lnTo>
                <a:lnTo>
                  <a:pt x="9539" y="5256"/>
                </a:lnTo>
                <a:lnTo>
                  <a:pt x="9368" y="5548"/>
                </a:lnTo>
                <a:lnTo>
                  <a:pt x="9198" y="5499"/>
                </a:lnTo>
                <a:lnTo>
                  <a:pt x="9174" y="5426"/>
                </a:lnTo>
                <a:lnTo>
                  <a:pt x="9271" y="4940"/>
                </a:lnTo>
                <a:lnTo>
                  <a:pt x="9295" y="4842"/>
                </a:lnTo>
                <a:close/>
                <a:moveTo>
                  <a:pt x="8784" y="4769"/>
                </a:moveTo>
                <a:lnTo>
                  <a:pt x="8882" y="4794"/>
                </a:lnTo>
                <a:lnTo>
                  <a:pt x="8857" y="4891"/>
                </a:lnTo>
                <a:lnTo>
                  <a:pt x="8784" y="5159"/>
                </a:lnTo>
                <a:lnTo>
                  <a:pt x="8736" y="5426"/>
                </a:lnTo>
                <a:lnTo>
                  <a:pt x="8468" y="5426"/>
                </a:lnTo>
                <a:lnTo>
                  <a:pt x="8468" y="5329"/>
                </a:lnTo>
                <a:lnTo>
                  <a:pt x="8419" y="5134"/>
                </a:lnTo>
                <a:lnTo>
                  <a:pt x="8346" y="4964"/>
                </a:lnTo>
                <a:lnTo>
                  <a:pt x="8322" y="4915"/>
                </a:lnTo>
                <a:lnTo>
                  <a:pt x="8249" y="4915"/>
                </a:lnTo>
                <a:lnTo>
                  <a:pt x="8225" y="4940"/>
                </a:lnTo>
                <a:lnTo>
                  <a:pt x="8200" y="4988"/>
                </a:lnTo>
                <a:lnTo>
                  <a:pt x="8200" y="5183"/>
                </a:lnTo>
                <a:lnTo>
                  <a:pt x="8176" y="5378"/>
                </a:lnTo>
                <a:lnTo>
                  <a:pt x="8176" y="5451"/>
                </a:lnTo>
                <a:lnTo>
                  <a:pt x="7957" y="5499"/>
                </a:lnTo>
                <a:lnTo>
                  <a:pt x="7738" y="5597"/>
                </a:lnTo>
                <a:lnTo>
                  <a:pt x="7714" y="5548"/>
                </a:lnTo>
                <a:lnTo>
                  <a:pt x="7641" y="5378"/>
                </a:lnTo>
                <a:lnTo>
                  <a:pt x="7568" y="5207"/>
                </a:lnTo>
                <a:lnTo>
                  <a:pt x="7471" y="5110"/>
                </a:lnTo>
                <a:lnTo>
                  <a:pt x="7373" y="5013"/>
                </a:lnTo>
                <a:lnTo>
                  <a:pt x="7349" y="4988"/>
                </a:lnTo>
                <a:lnTo>
                  <a:pt x="7568" y="4891"/>
                </a:lnTo>
                <a:lnTo>
                  <a:pt x="7641" y="4964"/>
                </a:lnTo>
                <a:lnTo>
                  <a:pt x="7738" y="5013"/>
                </a:lnTo>
                <a:lnTo>
                  <a:pt x="7836" y="5037"/>
                </a:lnTo>
                <a:lnTo>
                  <a:pt x="7933" y="5013"/>
                </a:lnTo>
                <a:lnTo>
                  <a:pt x="8127" y="4915"/>
                </a:lnTo>
                <a:lnTo>
                  <a:pt x="8298" y="4842"/>
                </a:lnTo>
                <a:lnTo>
                  <a:pt x="8492" y="4818"/>
                </a:lnTo>
                <a:lnTo>
                  <a:pt x="8663" y="4794"/>
                </a:lnTo>
                <a:lnTo>
                  <a:pt x="8711" y="4794"/>
                </a:lnTo>
                <a:lnTo>
                  <a:pt x="8784" y="4769"/>
                </a:lnTo>
                <a:close/>
                <a:moveTo>
                  <a:pt x="9879" y="5013"/>
                </a:moveTo>
                <a:lnTo>
                  <a:pt x="10147" y="5159"/>
                </a:lnTo>
                <a:lnTo>
                  <a:pt x="10415" y="5305"/>
                </a:lnTo>
                <a:lnTo>
                  <a:pt x="10196" y="5524"/>
                </a:lnTo>
                <a:lnTo>
                  <a:pt x="9977" y="5743"/>
                </a:lnTo>
                <a:lnTo>
                  <a:pt x="9977" y="5767"/>
                </a:lnTo>
                <a:lnTo>
                  <a:pt x="9928" y="5743"/>
                </a:lnTo>
                <a:lnTo>
                  <a:pt x="9685" y="5645"/>
                </a:lnTo>
                <a:lnTo>
                  <a:pt x="9879" y="5013"/>
                </a:lnTo>
                <a:close/>
                <a:moveTo>
                  <a:pt x="7300" y="5013"/>
                </a:moveTo>
                <a:lnTo>
                  <a:pt x="7300" y="5037"/>
                </a:lnTo>
                <a:lnTo>
                  <a:pt x="7325" y="5183"/>
                </a:lnTo>
                <a:lnTo>
                  <a:pt x="7325" y="5305"/>
                </a:lnTo>
                <a:lnTo>
                  <a:pt x="7373" y="5499"/>
                </a:lnTo>
                <a:lnTo>
                  <a:pt x="7446" y="5670"/>
                </a:lnTo>
                <a:lnTo>
                  <a:pt x="7446" y="5718"/>
                </a:lnTo>
                <a:lnTo>
                  <a:pt x="7203" y="5791"/>
                </a:lnTo>
                <a:lnTo>
                  <a:pt x="7081" y="5524"/>
                </a:lnTo>
                <a:lnTo>
                  <a:pt x="6935" y="5232"/>
                </a:lnTo>
                <a:lnTo>
                  <a:pt x="7106" y="5134"/>
                </a:lnTo>
                <a:lnTo>
                  <a:pt x="7300" y="5013"/>
                </a:lnTo>
                <a:close/>
                <a:moveTo>
                  <a:pt x="10707" y="5475"/>
                </a:moveTo>
                <a:lnTo>
                  <a:pt x="11193" y="5816"/>
                </a:lnTo>
                <a:lnTo>
                  <a:pt x="10999" y="5913"/>
                </a:lnTo>
                <a:lnTo>
                  <a:pt x="10780" y="6010"/>
                </a:lnTo>
                <a:lnTo>
                  <a:pt x="10585" y="6108"/>
                </a:lnTo>
                <a:lnTo>
                  <a:pt x="10390" y="5986"/>
                </a:lnTo>
                <a:lnTo>
                  <a:pt x="10171" y="5864"/>
                </a:lnTo>
                <a:lnTo>
                  <a:pt x="10512" y="5621"/>
                </a:lnTo>
                <a:lnTo>
                  <a:pt x="10707" y="5475"/>
                </a:lnTo>
                <a:close/>
                <a:moveTo>
                  <a:pt x="6692" y="5426"/>
                </a:moveTo>
                <a:lnTo>
                  <a:pt x="6716" y="5572"/>
                </a:lnTo>
                <a:lnTo>
                  <a:pt x="6741" y="5718"/>
                </a:lnTo>
                <a:lnTo>
                  <a:pt x="6838" y="5986"/>
                </a:lnTo>
                <a:lnTo>
                  <a:pt x="6643" y="6156"/>
                </a:lnTo>
                <a:lnTo>
                  <a:pt x="6522" y="5986"/>
                </a:lnTo>
                <a:lnTo>
                  <a:pt x="6351" y="5743"/>
                </a:lnTo>
                <a:lnTo>
                  <a:pt x="6522" y="5572"/>
                </a:lnTo>
                <a:lnTo>
                  <a:pt x="6692" y="5426"/>
                </a:lnTo>
                <a:close/>
                <a:moveTo>
                  <a:pt x="11461" y="6059"/>
                </a:moveTo>
                <a:lnTo>
                  <a:pt x="11607" y="6181"/>
                </a:lnTo>
                <a:lnTo>
                  <a:pt x="11510" y="6181"/>
                </a:lnTo>
                <a:lnTo>
                  <a:pt x="11193" y="6254"/>
                </a:lnTo>
                <a:lnTo>
                  <a:pt x="11047" y="6302"/>
                </a:lnTo>
                <a:lnTo>
                  <a:pt x="10877" y="6375"/>
                </a:lnTo>
                <a:lnTo>
                  <a:pt x="10780" y="6278"/>
                </a:lnTo>
                <a:lnTo>
                  <a:pt x="11096" y="6181"/>
                </a:lnTo>
                <a:lnTo>
                  <a:pt x="11291" y="6132"/>
                </a:lnTo>
                <a:lnTo>
                  <a:pt x="11461" y="6059"/>
                </a:lnTo>
                <a:close/>
                <a:moveTo>
                  <a:pt x="6157" y="5962"/>
                </a:moveTo>
                <a:lnTo>
                  <a:pt x="6230" y="6156"/>
                </a:lnTo>
                <a:lnTo>
                  <a:pt x="6303" y="6302"/>
                </a:lnTo>
                <a:lnTo>
                  <a:pt x="6400" y="6424"/>
                </a:lnTo>
                <a:lnTo>
                  <a:pt x="6181" y="6765"/>
                </a:lnTo>
                <a:lnTo>
                  <a:pt x="6157" y="6716"/>
                </a:lnTo>
                <a:lnTo>
                  <a:pt x="5962" y="6546"/>
                </a:lnTo>
                <a:lnTo>
                  <a:pt x="5840" y="6400"/>
                </a:lnTo>
                <a:lnTo>
                  <a:pt x="5986" y="6181"/>
                </a:lnTo>
                <a:lnTo>
                  <a:pt x="6157" y="5962"/>
                </a:lnTo>
                <a:close/>
                <a:moveTo>
                  <a:pt x="11729" y="6327"/>
                </a:moveTo>
                <a:lnTo>
                  <a:pt x="11923" y="6570"/>
                </a:lnTo>
                <a:lnTo>
                  <a:pt x="12094" y="6862"/>
                </a:lnTo>
                <a:lnTo>
                  <a:pt x="11899" y="6838"/>
                </a:lnTo>
                <a:lnTo>
                  <a:pt x="11704" y="6862"/>
                </a:lnTo>
                <a:lnTo>
                  <a:pt x="11510" y="6886"/>
                </a:lnTo>
                <a:lnTo>
                  <a:pt x="11339" y="6911"/>
                </a:lnTo>
                <a:lnTo>
                  <a:pt x="11145" y="6643"/>
                </a:lnTo>
                <a:lnTo>
                  <a:pt x="11388" y="6594"/>
                </a:lnTo>
                <a:lnTo>
                  <a:pt x="11607" y="6546"/>
                </a:lnTo>
                <a:lnTo>
                  <a:pt x="11680" y="6497"/>
                </a:lnTo>
                <a:lnTo>
                  <a:pt x="11704" y="6448"/>
                </a:lnTo>
                <a:lnTo>
                  <a:pt x="11729" y="6375"/>
                </a:lnTo>
                <a:lnTo>
                  <a:pt x="11729" y="6327"/>
                </a:lnTo>
                <a:close/>
                <a:moveTo>
                  <a:pt x="5646" y="6765"/>
                </a:moveTo>
                <a:lnTo>
                  <a:pt x="5719" y="6838"/>
                </a:lnTo>
                <a:lnTo>
                  <a:pt x="5840" y="7008"/>
                </a:lnTo>
                <a:lnTo>
                  <a:pt x="5913" y="7081"/>
                </a:lnTo>
                <a:lnTo>
                  <a:pt x="6011" y="7130"/>
                </a:lnTo>
                <a:lnTo>
                  <a:pt x="5913" y="7397"/>
                </a:lnTo>
                <a:lnTo>
                  <a:pt x="5670" y="7300"/>
                </a:lnTo>
                <a:lnTo>
                  <a:pt x="5524" y="7276"/>
                </a:lnTo>
                <a:lnTo>
                  <a:pt x="5402" y="7251"/>
                </a:lnTo>
                <a:lnTo>
                  <a:pt x="5524" y="7008"/>
                </a:lnTo>
                <a:lnTo>
                  <a:pt x="5646" y="6765"/>
                </a:lnTo>
                <a:close/>
                <a:moveTo>
                  <a:pt x="12288" y="7276"/>
                </a:moveTo>
                <a:lnTo>
                  <a:pt x="12361" y="7519"/>
                </a:lnTo>
                <a:lnTo>
                  <a:pt x="12410" y="7786"/>
                </a:lnTo>
                <a:lnTo>
                  <a:pt x="12215" y="7689"/>
                </a:lnTo>
                <a:lnTo>
                  <a:pt x="12021" y="7616"/>
                </a:lnTo>
                <a:lnTo>
                  <a:pt x="11802" y="7567"/>
                </a:lnTo>
                <a:lnTo>
                  <a:pt x="11583" y="7543"/>
                </a:lnTo>
                <a:lnTo>
                  <a:pt x="11510" y="7276"/>
                </a:lnTo>
                <a:lnTo>
                  <a:pt x="11680" y="7300"/>
                </a:lnTo>
                <a:lnTo>
                  <a:pt x="11875" y="7300"/>
                </a:lnTo>
                <a:lnTo>
                  <a:pt x="12264" y="7276"/>
                </a:lnTo>
                <a:close/>
                <a:moveTo>
                  <a:pt x="5281" y="7616"/>
                </a:moveTo>
                <a:lnTo>
                  <a:pt x="5548" y="7713"/>
                </a:lnTo>
                <a:lnTo>
                  <a:pt x="5792" y="7811"/>
                </a:lnTo>
                <a:lnTo>
                  <a:pt x="5719" y="8273"/>
                </a:lnTo>
                <a:lnTo>
                  <a:pt x="5256" y="8322"/>
                </a:lnTo>
                <a:lnTo>
                  <a:pt x="5135" y="8322"/>
                </a:lnTo>
                <a:lnTo>
                  <a:pt x="5183" y="7981"/>
                </a:lnTo>
                <a:lnTo>
                  <a:pt x="5281" y="7616"/>
                </a:lnTo>
                <a:close/>
                <a:moveTo>
                  <a:pt x="11656" y="7859"/>
                </a:moveTo>
                <a:lnTo>
                  <a:pt x="11826" y="7932"/>
                </a:lnTo>
                <a:lnTo>
                  <a:pt x="12069" y="8054"/>
                </a:lnTo>
                <a:lnTo>
                  <a:pt x="12191" y="8103"/>
                </a:lnTo>
                <a:lnTo>
                  <a:pt x="12337" y="8151"/>
                </a:lnTo>
                <a:lnTo>
                  <a:pt x="12386" y="8151"/>
                </a:lnTo>
                <a:lnTo>
                  <a:pt x="12459" y="8127"/>
                </a:lnTo>
                <a:lnTo>
                  <a:pt x="12459" y="8516"/>
                </a:lnTo>
                <a:lnTo>
                  <a:pt x="12264" y="8395"/>
                </a:lnTo>
                <a:lnTo>
                  <a:pt x="11972" y="8249"/>
                </a:lnTo>
                <a:lnTo>
                  <a:pt x="11826" y="8200"/>
                </a:lnTo>
                <a:lnTo>
                  <a:pt x="11680" y="8176"/>
                </a:lnTo>
                <a:lnTo>
                  <a:pt x="11656" y="7859"/>
                </a:lnTo>
                <a:close/>
                <a:moveTo>
                  <a:pt x="11680" y="8468"/>
                </a:moveTo>
                <a:lnTo>
                  <a:pt x="11777" y="8589"/>
                </a:lnTo>
                <a:lnTo>
                  <a:pt x="11899" y="8662"/>
                </a:lnTo>
                <a:lnTo>
                  <a:pt x="12191" y="8857"/>
                </a:lnTo>
                <a:lnTo>
                  <a:pt x="12337" y="8954"/>
                </a:lnTo>
                <a:lnTo>
                  <a:pt x="12118" y="8979"/>
                </a:lnTo>
                <a:lnTo>
                  <a:pt x="11875" y="8954"/>
                </a:lnTo>
                <a:lnTo>
                  <a:pt x="11631" y="8954"/>
                </a:lnTo>
                <a:lnTo>
                  <a:pt x="11656" y="8711"/>
                </a:lnTo>
                <a:lnTo>
                  <a:pt x="11680" y="8468"/>
                </a:lnTo>
                <a:close/>
                <a:moveTo>
                  <a:pt x="5694" y="8735"/>
                </a:moveTo>
                <a:lnTo>
                  <a:pt x="5694" y="8954"/>
                </a:lnTo>
                <a:lnTo>
                  <a:pt x="5719" y="9198"/>
                </a:lnTo>
                <a:lnTo>
                  <a:pt x="5427" y="9222"/>
                </a:lnTo>
                <a:lnTo>
                  <a:pt x="5159" y="9271"/>
                </a:lnTo>
                <a:lnTo>
                  <a:pt x="5110" y="9003"/>
                </a:lnTo>
                <a:lnTo>
                  <a:pt x="5110" y="8760"/>
                </a:lnTo>
                <a:lnTo>
                  <a:pt x="5402" y="8760"/>
                </a:lnTo>
                <a:lnTo>
                  <a:pt x="5694" y="8735"/>
                </a:lnTo>
                <a:close/>
                <a:moveTo>
                  <a:pt x="5208" y="9514"/>
                </a:moveTo>
                <a:lnTo>
                  <a:pt x="5792" y="9563"/>
                </a:lnTo>
                <a:lnTo>
                  <a:pt x="5840" y="9757"/>
                </a:lnTo>
                <a:lnTo>
                  <a:pt x="5913" y="9952"/>
                </a:lnTo>
                <a:lnTo>
                  <a:pt x="5354" y="9952"/>
                </a:lnTo>
                <a:lnTo>
                  <a:pt x="5256" y="9733"/>
                </a:lnTo>
                <a:lnTo>
                  <a:pt x="5208" y="9514"/>
                </a:lnTo>
                <a:close/>
                <a:moveTo>
                  <a:pt x="11583" y="9222"/>
                </a:moveTo>
                <a:lnTo>
                  <a:pt x="11680" y="9271"/>
                </a:lnTo>
                <a:lnTo>
                  <a:pt x="11777" y="9319"/>
                </a:lnTo>
                <a:lnTo>
                  <a:pt x="11996" y="9368"/>
                </a:lnTo>
                <a:lnTo>
                  <a:pt x="12167" y="9392"/>
                </a:lnTo>
                <a:lnTo>
                  <a:pt x="12386" y="9392"/>
                </a:lnTo>
                <a:lnTo>
                  <a:pt x="12288" y="9782"/>
                </a:lnTo>
                <a:lnTo>
                  <a:pt x="12167" y="10147"/>
                </a:lnTo>
                <a:lnTo>
                  <a:pt x="12142" y="10098"/>
                </a:lnTo>
                <a:lnTo>
                  <a:pt x="12118" y="10049"/>
                </a:lnTo>
                <a:lnTo>
                  <a:pt x="12021" y="9952"/>
                </a:lnTo>
                <a:lnTo>
                  <a:pt x="11777" y="9830"/>
                </a:lnTo>
                <a:lnTo>
                  <a:pt x="11607" y="9757"/>
                </a:lnTo>
                <a:lnTo>
                  <a:pt x="11437" y="9684"/>
                </a:lnTo>
                <a:lnTo>
                  <a:pt x="11510" y="9465"/>
                </a:lnTo>
                <a:lnTo>
                  <a:pt x="11583" y="9222"/>
                </a:lnTo>
                <a:close/>
                <a:moveTo>
                  <a:pt x="11339" y="9952"/>
                </a:moveTo>
                <a:lnTo>
                  <a:pt x="11461" y="10025"/>
                </a:lnTo>
                <a:lnTo>
                  <a:pt x="11607" y="10122"/>
                </a:lnTo>
                <a:lnTo>
                  <a:pt x="11850" y="10268"/>
                </a:lnTo>
                <a:lnTo>
                  <a:pt x="11972" y="10293"/>
                </a:lnTo>
                <a:lnTo>
                  <a:pt x="12118" y="10293"/>
                </a:lnTo>
                <a:lnTo>
                  <a:pt x="11996" y="10512"/>
                </a:lnTo>
                <a:lnTo>
                  <a:pt x="11875" y="10731"/>
                </a:lnTo>
                <a:lnTo>
                  <a:pt x="11753" y="10609"/>
                </a:lnTo>
                <a:lnTo>
                  <a:pt x="11656" y="10487"/>
                </a:lnTo>
                <a:lnTo>
                  <a:pt x="11510" y="10390"/>
                </a:lnTo>
                <a:lnTo>
                  <a:pt x="11364" y="10317"/>
                </a:lnTo>
                <a:lnTo>
                  <a:pt x="11266" y="10293"/>
                </a:lnTo>
                <a:lnTo>
                  <a:pt x="11169" y="10268"/>
                </a:lnTo>
                <a:lnTo>
                  <a:pt x="11339" y="9952"/>
                </a:lnTo>
                <a:close/>
                <a:moveTo>
                  <a:pt x="6132" y="10341"/>
                </a:moveTo>
                <a:lnTo>
                  <a:pt x="6327" y="10585"/>
                </a:lnTo>
                <a:lnTo>
                  <a:pt x="6059" y="10658"/>
                </a:lnTo>
                <a:lnTo>
                  <a:pt x="5792" y="10755"/>
                </a:lnTo>
                <a:lnTo>
                  <a:pt x="5670" y="10560"/>
                </a:lnTo>
                <a:lnTo>
                  <a:pt x="5548" y="10366"/>
                </a:lnTo>
                <a:lnTo>
                  <a:pt x="5548" y="10366"/>
                </a:lnTo>
                <a:lnTo>
                  <a:pt x="5840" y="10390"/>
                </a:lnTo>
                <a:lnTo>
                  <a:pt x="5986" y="10390"/>
                </a:lnTo>
                <a:lnTo>
                  <a:pt x="6132" y="10341"/>
                </a:lnTo>
                <a:close/>
                <a:moveTo>
                  <a:pt x="8663" y="5986"/>
                </a:moveTo>
                <a:lnTo>
                  <a:pt x="8857" y="6010"/>
                </a:lnTo>
                <a:lnTo>
                  <a:pt x="9076" y="6059"/>
                </a:lnTo>
                <a:lnTo>
                  <a:pt x="9490" y="6181"/>
                </a:lnTo>
                <a:lnTo>
                  <a:pt x="9855" y="6327"/>
                </a:lnTo>
                <a:lnTo>
                  <a:pt x="10123" y="6473"/>
                </a:lnTo>
                <a:lnTo>
                  <a:pt x="10342" y="6643"/>
                </a:lnTo>
                <a:lnTo>
                  <a:pt x="10561" y="6813"/>
                </a:lnTo>
                <a:lnTo>
                  <a:pt x="10731" y="7032"/>
                </a:lnTo>
                <a:lnTo>
                  <a:pt x="10877" y="7251"/>
                </a:lnTo>
                <a:lnTo>
                  <a:pt x="10999" y="7494"/>
                </a:lnTo>
                <a:lnTo>
                  <a:pt x="11096" y="7762"/>
                </a:lnTo>
                <a:lnTo>
                  <a:pt x="11145" y="8054"/>
                </a:lnTo>
                <a:lnTo>
                  <a:pt x="11193" y="8297"/>
                </a:lnTo>
                <a:lnTo>
                  <a:pt x="11193" y="8565"/>
                </a:lnTo>
                <a:lnTo>
                  <a:pt x="11169" y="8833"/>
                </a:lnTo>
                <a:lnTo>
                  <a:pt x="11120" y="9076"/>
                </a:lnTo>
                <a:lnTo>
                  <a:pt x="11072" y="9319"/>
                </a:lnTo>
                <a:lnTo>
                  <a:pt x="10974" y="9538"/>
                </a:lnTo>
                <a:lnTo>
                  <a:pt x="10853" y="9757"/>
                </a:lnTo>
                <a:lnTo>
                  <a:pt x="10731" y="9976"/>
                </a:lnTo>
                <a:lnTo>
                  <a:pt x="10561" y="10171"/>
                </a:lnTo>
                <a:lnTo>
                  <a:pt x="10390" y="10341"/>
                </a:lnTo>
                <a:lnTo>
                  <a:pt x="10220" y="10512"/>
                </a:lnTo>
                <a:lnTo>
                  <a:pt x="10001" y="10658"/>
                </a:lnTo>
                <a:lnTo>
                  <a:pt x="9782" y="10779"/>
                </a:lnTo>
                <a:lnTo>
                  <a:pt x="9563" y="10877"/>
                </a:lnTo>
                <a:lnTo>
                  <a:pt x="9320" y="10974"/>
                </a:lnTo>
                <a:lnTo>
                  <a:pt x="9052" y="11023"/>
                </a:lnTo>
                <a:lnTo>
                  <a:pt x="8833" y="11047"/>
                </a:lnTo>
                <a:lnTo>
                  <a:pt x="8590" y="11071"/>
                </a:lnTo>
                <a:lnTo>
                  <a:pt x="8371" y="11047"/>
                </a:lnTo>
                <a:lnTo>
                  <a:pt x="8127" y="10998"/>
                </a:lnTo>
                <a:lnTo>
                  <a:pt x="7908" y="10950"/>
                </a:lnTo>
                <a:lnTo>
                  <a:pt x="7714" y="10877"/>
                </a:lnTo>
                <a:lnTo>
                  <a:pt x="7495" y="10779"/>
                </a:lnTo>
                <a:lnTo>
                  <a:pt x="7300" y="10658"/>
                </a:lnTo>
                <a:lnTo>
                  <a:pt x="7130" y="10536"/>
                </a:lnTo>
                <a:lnTo>
                  <a:pt x="6960" y="10390"/>
                </a:lnTo>
                <a:lnTo>
                  <a:pt x="6814" y="10220"/>
                </a:lnTo>
                <a:lnTo>
                  <a:pt x="6668" y="10049"/>
                </a:lnTo>
                <a:lnTo>
                  <a:pt x="6546" y="9855"/>
                </a:lnTo>
                <a:lnTo>
                  <a:pt x="6449" y="9660"/>
                </a:lnTo>
                <a:lnTo>
                  <a:pt x="6351" y="9441"/>
                </a:lnTo>
                <a:lnTo>
                  <a:pt x="6303" y="9222"/>
                </a:lnTo>
                <a:lnTo>
                  <a:pt x="6254" y="8979"/>
                </a:lnTo>
                <a:lnTo>
                  <a:pt x="6230" y="8735"/>
                </a:lnTo>
                <a:lnTo>
                  <a:pt x="6254" y="8468"/>
                </a:lnTo>
                <a:lnTo>
                  <a:pt x="6254" y="8224"/>
                </a:lnTo>
                <a:lnTo>
                  <a:pt x="6303" y="7981"/>
                </a:lnTo>
                <a:lnTo>
                  <a:pt x="6376" y="7738"/>
                </a:lnTo>
                <a:lnTo>
                  <a:pt x="6449" y="7519"/>
                </a:lnTo>
                <a:lnTo>
                  <a:pt x="6546" y="7300"/>
                </a:lnTo>
                <a:lnTo>
                  <a:pt x="6668" y="7057"/>
                </a:lnTo>
                <a:lnTo>
                  <a:pt x="6814" y="6838"/>
                </a:lnTo>
                <a:lnTo>
                  <a:pt x="6984" y="6667"/>
                </a:lnTo>
                <a:lnTo>
                  <a:pt x="7154" y="6521"/>
                </a:lnTo>
                <a:lnTo>
                  <a:pt x="7373" y="6400"/>
                </a:lnTo>
                <a:lnTo>
                  <a:pt x="7592" y="6302"/>
                </a:lnTo>
                <a:lnTo>
                  <a:pt x="7811" y="6205"/>
                </a:lnTo>
                <a:lnTo>
                  <a:pt x="8079" y="6156"/>
                </a:lnTo>
                <a:lnTo>
                  <a:pt x="8127" y="6132"/>
                </a:lnTo>
                <a:lnTo>
                  <a:pt x="8176" y="6108"/>
                </a:lnTo>
                <a:lnTo>
                  <a:pt x="8225" y="6059"/>
                </a:lnTo>
                <a:lnTo>
                  <a:pt x="8249" y="6010"/>
                </a:lnTo>
                <a:lnTo>
                  <a:pt x="8444" y="5986"/>
                </a:lnTo>
                <a:close/>
                <a:moveTo>
                  <a:pt x="6643" y="10877"/>
                </a:moveTo>
                <a:lnTo>
                  <a:pt x="6814" y="11023"/>
                </a:lnTo>
                <a:lnTo>
                  <a:pt x="7008" y="11144"/>
                </a:lnTo>
                <a:lnTo>
                  <a:pt x="6765" y="11315"/>
                </a:lnTo>
                <a:lnTo>
                  <a:pt x="6522" y="11461"/>
                </a:lnTo>
                <a:lnTo>
                  <a:pt x="6497" y="11485"/>
                </a:lnTo>
                <a:lnTo>
                  <a:pt x="6303" y="11290"/>
                </a:lnTo>
                <a:lnTo>
                  <a:pt x="6108" y="11120"/>
                </a:lnTo>
                <a:lnTo>
                  <a:pt x="6327" y="10998"/>
                </a:lnTo>
                <a:lnTo>
                  <a:pt x="6643" y="10877"/>
                </a:lnTo>
                <a:close/>
                <a:moveTo>
                  <a:pt x="11047" y="10414"/>
                </a:moveTo>
                <a:lnTo>
                  <a:pt x="11169" y="10560"/>
                </a:lnTo>
                <a:lnTo>
                  <a:pt x="11388" y="10755"/>
                </a:lnTo>
                <a:lnTo>
                  <a:pt x="11607" y="10974"/>
                </a:lnTo>
                <a:lnTo>
                  <a:pt x="11656" y="11071"/>
                </a:lnTo>
                <a:lnTo>
                  <a:pt x="11461" y="11315"/>
                </a:lnTo>
                <a:lnTo>
                  <a:pt x="11242" y="11534"/>
                </a:lnTo>
                <a:lnTo>
                  <a:pt x="10999" y="11728"/>
                </a:lnTo>
                <a:lnTo>
                  <a:pt x="10731" y="11899"/>
                </a:lnTo>
                <a:lnTo>
                  <a:pt x="10707" y="11801"/>
                </a:lnTo>
                <a:lnTo>
                  <a:pt x="10682" y="11680"/>
                </a:lnTo>
                <a:lnTo>
                  <a:pt x="10585" y="11485"/>
                </a:lnTo>
                <a:lnTo>
                  <a:pt x="10463" y="11315"/>
                </a:lnTo>
                <a:lnTo>
                  <a:pt x="10317" y="11144"/>
                </a:lnTo>
                <a:lnTo>
                  <a:pt x="10634" y="10901"/>
                </a:lnTo>
                <a:lnTo>
                  <a:pt x="10707" y="11217"/>
                </a:lnTo>
                <a:lnTo>
                  <a:pt x="10731" y="11485"/>
                </a:lnTo>
                <a:lnTo>
                  <a:pt x="10780" y="11607"/>
                </a:lnTo>
                <a:lnTo>
                  <a:pt x="10828" y="11704"/>
                </a:lnTo>
                <a:lnTo>
                  <a:pt x="10853" y="11753"/>
                </a:lnTo>
                <a:lnTo>
                  <a:pt x="10926" y="11753"/>
                </a:lnTo>
                <a:lnTo>
                  <a:pt x="10950" y="11704"/>
                </a:lnTo>
                <a:lnTo>
                  <a:pt x="10999" y="11607"/>
                </a:lnTo>
                <a:lnTo>
                  <a:pt x="10974" y="11485"/>
                </a:lnTo>
                <a:lnTo>
                  <a:pt x="10926" y="11242"/>
                </a:lnTo>
                <a:lnTo>
                  <a:pt x="10828" y="11023"/>
                </a:lnTo>
                <a:lnTo>
                  <a:pt x="10731" y="10828"/>
                </a:lnTo>
                <a:lnTo>
                  <a:pt x="10901" y="10633"/>
                </a:lnTo>
                <a:lnTo>
                  <a:pt x="11047" y="10414"/>
                </a:lnTo>
                <a:close/>
                <a:moveTo>
                  <a:pt x="7252" y="11290"/>
                </a:moveTo>
                <a:lnTo>
                  <a:pt x="7446" y="11363"/>
                </a:lnTo>
                <a:lnTo>
                  <a:pt x="7641" y="11461"/>
                </a:lnTo>
                <a:lnTo>
                  <a:pt x="7568" y="11534"/>
                </a:lnTo>
                <a:lnTo>
                  <a:pt x="7422" y="11753"/>
                </a:lnTo>
                <a:lnTo>
                  <a:pt x="7276" y="11947"/>
                </a:lnTo>
                <a:lnTo>
                  <a:pt x="7033" y="11826"/>
                </a:lnTo>
                <a:lnTo>
                  <a:pt x="6789" y="11680"/>
                </a:lnTo>
                <a:lnTo>
                  <a:pt x="6911" y="11607"/>
                </a:lnTo>
                <a:lnTo>
                  <a:pt x="7033" y="11509"/>
                </a:lnTo>
                <a:lnTo>
                  <a:pt x="7252" y="11290"/>
                </a:lnTo>
                <a:close/>
                <a:moveTo>
                  <a:pt x="7908" y="11534"/>
                </a:moveTo>
                <a:lnTo>
                  <a:pt x="8200" y="11582"/>
                </a:lnTo>
                <a:lnTo>
                  <a:pt x="8127" y="11923"/>
                </a:lnTo>
                <a:lnTo>
                  <a:pt x="8127" y="12093"/>
                </a:lnTo>
                <a:lnTo>
                  <a:pt x="8127" y="12264"/>
                </a:lnTo>
                <a:lnTo>
                  <a:pt x="7884" y="12191"/>
                </a:lnTo>
                <a:lnTo>
                  <a:pt x="7641" y="12118"/>
                </a:lnTo>
                <a:lnTo>
                  <a:pt x="7738" y="11947"/>
                </a:lnTo>
                <a:lnTo>
                  <a:pt x="7811" y="11753"/>
                </a:lnTo>
                <a:lnTo>
                  <a:pt x="7908" y="11534"/>
                </a:lnTo>
                <a:close/>
                <a:moveTo>
                  <a:pt x="10123" y="11266"/>
                </a:moveTo>
                <a:lnTo>
                  <a:pt x="10244" y="11631"/>
                </a:lnTo>
                <a:lnTo>
                  <a:pt x="10317" y="11850"/>
                </a:lnTo>
                <a:lnTo>
                  <a:pt x="10342" y="11972"/>
                </a:lnTo>
                <a:lnTo>
                  <a:pt x="10390" y="12069"/>
                </a:lnTo>
                <a:lnTo>
                  <a:pt x="10147" y="12191"/>
                </a:lnTo>
                <a:lnTo>
                  <a:pt x="9879" y="12264"/>
                </a:lnTo>
                <a:lnTo>
                  <a:pt x="9904" y="12093"/>
                </a:lnTo>
                <a:lnTo>
                  <a:pt x="9928" y="11923"/>
                </a:lnTo>
                <a:lnTo>
                  <a:pt x="9928" y="11655"/>
                </a:lnTo>
                <a:lnTo>
                  <a:pt x="9904" y="11388"/>
                </a:lnTo>
                <a:lnTo>
                  <a:pt x="10123" y="11266"/>
                </a:lnTo>
                <a:close/>
                <a:moveTo>
                  <a:pt x="8833" y="11631"/>
                </a:moveTo>
                <a:lnTo>
                  <a:pt x="8760" y="11850"/>
                </a:lnTo>
                <a:lnTo>
                  <a:pt x="8736" y="12045"/>
                </a:lnTo>
                <a:lnTo>
                  <a:pt x="8687" y="12337"/>
                </a:lnTo>
                <a:lnTo>
                  <a:pt x="8517" y="12337"/>
                </a:lnTo>
                <a:lnTo>
                  <a:pt x="8541" y="11972"/>
                </a:lnTo>
                <a:lnTo>
                  <a:pt x="8541" y="11801"/>
                </a:lnTo>
                <a:lnTo>
                  <a:pt x="8541" y="11631"/>
                </a:lnTo>
                <a:close/>
                <a:moveTo>
                  <a:pt x="9660" y="11485"/>
                </a:moveTo>
                <a:lnTo>
                  <a:pt x="9612" y="11801"/>
                </a:lnTo>
                <a:lnTo>
                  <a:pt x="9563" y="12069"/>
                </a:lnTo>
                <a:lnTo>
                  <a:pt x="9539" y="12191"/>
                </a:lnTo>
                <a:lnTo>
                  <a:pt x="9563" y="12312"/>
                </a:lnTo>
                <a:lnTo>
                  <a:pt x="9174" y="12361"/>
                </a:lnTo>
                <a:lnTo>
                  <a:pt x="9149" y="12361"/>
                </a:lnTo>
                <a:lnTo>
                  <a:pt x="9149" y="12166"/>
                </a:lnTo>
                <a:lnTo>
                  <a:pt x="9174" y="11874"/>
                </a:lnTo>
                <a:lnTo>
                  <a:pt x="9174" y="11582"/>
                </a:lnTo>
                <a:lnTo>
                  <a:pt x="9222" y="11582"/>
                </a:lnTo>
                <a:lnTo>
                  <a:pt x="9441" y="11534"/>
                </a:lnTo>
                <a:lnTo>
                  <a:pt x="9660" y="11485"/>
                </a:lnTo>
                <a:close/>
                <a:moveTo>
                  <a:pt x="8517" y="4258"/>
                </a:moveTo>
                <a:lnTo>
                  <a:pt x="8225" y="4307"/>
                </a:lnTo>
                <a:lnTo>
                  <a:pt x="7957" y="4404"/>
                </a:lnTo>
                <a:lnTo>
                  <a:pt x="7690" y="4429"/>
                </a:lnTo>
                <a:lnTo>
                  <a:pt x="7422" y="4502"/>
                </a:lnTo>
                <a:lnTo>
                  <a:pt x="7154" y="4623"/>
                </a:lnTo>
                <a:lnTo>
                  <a:pt x="6911" y="4745"/>
                </a:lnTo>
                <a:lnTo>
                  <a:pt x="6668" y="4915"/>
                </a:lnTo>
                <a:lnTo>
                  <a:pt x="6424" y="5110"/>
                </a:lnTo>
                <a:lnTo>
                  <a:pt x="6205" y="5329"/>
                </a:lnTo>
                <a:lnTo>
                  <a:pt x="6011" y="5548"/>
                </a:lnTo>
                <a:lnTo>
                  <a:pt x="5792" y="5791"/>
                </a:lnTo>
                <a:lnTo>
                  <a:pt x="5621" y="6035"/>
                </a:lnTo>
                <a:lnTo>
                  <a:pt x="5281" y="6546"/>
                </a:lnTo>
                <a:lnTo>
                  <a:pt x="5013" y="7057"/>
                </a:lnTo>
                <a:lnTo>
                  <a:pt x="4818" y="7543"/>
                </a:lnTo>
                <a:lnTo>
                  <a:pt x="4697" y="7932"/>
                </a:lnTo>
                <a:lnTo>
                  <a:pt x="4648" y="8297"/>
                </a:lnTo>
                <a:lnTo>
                  <a:pt x="4624" y="8662"/>
                </a:lnTo>
                <a:lnTo>
                  <a:pt x="4624" y="9027"/>
                </a:lnTo>
                <a:lnTo>
                  <a:pt x="4672" y="9392"/>
                </a:lnTo>
                <a:lnTo>
                  <a:pt x="4745" y="9757"/>
                </a:lnTo>
                <a:lnTo>
                  <a:pt x="4867" y="10098"/>
                </a:lnTo>
                <a:lnTo>
                  <a:pt x="5013" y="10414"/>
                </a:lnTo>
                <a:lnTo>
                  <a:pt x="5183" y="10731"/>
                </a:lnTo>
                <a:lnTo>
                  <a:pt x="5402" y="11047"/>
                </a:lnTo>
                <a:lnTo>
                  <a:pt x="5621" y="11315"/>
                </a:lnTo>
                <a:lnTo>
                  <a:pt x="5889" y="11582"/>
                </a:lnTo>
                <a:lnTo>
                  <a:pt x="6157" y="11826"/>
                </a:lnTo>
                <a:lnTo>
                  <a:pt x="6449" y="12069"/>
                </a:lnTo>
                <a:lnTo>
                  <a:pt x="6765" y="12264"/>
                </a:lnTo>
                <a:lnTo>
                  <a:pt x="7106" y="12434"/>
                </a:lnTo>
                <a:lnTo>
                  <a:pt x="7446" y="12580"/>
                </a:lnTo>
                <a:lnTo>
                  <a:pt x="7787" y="12677"/>
                </a:lnTo>
                <a:lnTo>
                  <a:pt x="8127" y="12775"/>
                </a:lnTo>
                <a:lnTo>
                  <a:pt x="8492" y="12823"/>
                </a:lnTo>
                <a:lnTo>
                  <a:pt x="8833" y="12848"/>
                </a:lnTo>
                <a:lnTo>
                  <a:pt x="9174" y="12872"/>
                </a:lnTo>
                <a:lnTo>
                  <a:pt x="9539" y="12823"/>
                </a:lnTo>
                <a:lnTo>
                  <a:pt x="9879" y="12775"/>
                </a:lnTo>
                <a:lnTo>
                  <a:pt x="10196" y="12702"/>
                </a:lnTo>
                <a:lnTo>
                  <a:pt x="10536" y="12580"/>
                </a:lnTo>
                <a:lnTo>
                  <a:pt x="10828" y="12434"/>
                </a:lnTo>
                <a:lnTo>
                  <a:pt x="11145" y="12264"/>
                </a:lnTo>
                <a:lnTo>
                  <a:pt x="11412" y="12045"/>
                </a:lnTo>
                <a:lnTo>
                  <a:pt x="11680" y="11826"/>
                </a:lnTo>
                <a:lnTo>
                  <a:pt x="11923" y="11558"/>
                </a:lnTo>
                <a:lnTo>
                  <a:pt x="12167" y="11266"/>
                </a:lnTo>
                <a:lnTo>
                  <a:pt x="12337" y="10974"/>
                </a:lnTo>
                <a:lnTo>
                  <a:pt x="12507" y="10658"/>
                </a:lnTo>
                <a:lnTo>
                  <a:pt x="12653" y="10317"/>
                </a:lnTo>
                <a:lnTo>
                  <a:pt x="12775" y="9976"/>
                </a:lnTo>
                <a:lnTo>
                  <a:pt x="12872" y="9611"/>
                </a:lnTo>
                <a:lnTo>
                  <a:pt x="12921" y="9246"/>
                </a:lnTo>
                <a:lnTo>
                  <a:pt x="12970" y="8881"/>
                </a:lnTo>
                <a:lnTo>
                  <a:pt x="12994" y="8516"/>
                </a:lnTo>
                <a:lnTo>
                  <a:pt x="12970" y="8151"/>
                </a:lnTo>
                <a:lnTo>
                  <a:pt x="12945" y="7786"/>
                </a:lnTo>
                <a:lnTo>
                  <a:pt x="12872" y="7446"/>
                </a:lnTo>
                <a:lnTo>
                  <a:pt x="12751" y="7105"/>
                </a:lnTo>
                <a:lnTo>
                  <a:pt x="12629" y="6765"/>
                </a:lnTo>
                <a:lnTo>
                  <a:pt x="12459" y="6448"/>
                </a:lnTo>
                <a:lnTo>
                  <a:pt x="12264" y="6156"/>
                </a:lnTo>
                <a:lnTo>
                  <a:pt x="12045" y="5864"/>
                </a:lnTo>
                <a:lnTo>
                  <a:pt x="11656" y="5499"/>
                </a:lnTo>
                <a:lnTo>
                  <a:pt x="11193" y="5134"/>
                </a:lnTo>
                <a:lnTo>
                  <a:pt x="10950" y="4964"/>
                </a:lnTo>
                <a:lnTo>
                  <a:pt x="10707" y="4818"/>
                </a:lnTo>
                <a:lnTo>
                  <a:pt x="10439" y="4672"/>
                </a:lnTo>
                <a:lnTo>
                  <a:pt x="10171" y="4550"/>
                </a:lnTo>
                <a:lnTo>
                  <a:pt x="9904" y="4453"/>
                </a:lnTo>
                <a:lnTo>
                  <a:pt x="9636" y="4356"/>
                </a:lnTo>
                <a:lnTo>
                  <a:pt x="9344" y="4307"/>
                </a:lnTo>
                <a:lnTo>
                  <a:pt x="9076" y="4258"/>
                </a:lnTo>
                <a:close/>
                <a:moveTo>
                  <a:pt x="7519" y="487"/>
                </a:moveTo>
                <a:lnTo>
                  <a:pt x="7787" y="511"/>
                </a:lnTo>
                <a:lnTo>
                  <a:pt x="8590" y="511"/>
                </a:lnTo>
                <a:lnTo>
                  <a:pt x="9271" y="560"/>
                </a:lnTo>
                <a:lnTo>
                  <a:pt x="9612" y="584"/>
                </a:lnTo>
                <a:lnTo>
                  <a:pt x="9952" y="584"/>
                </a:lnTo>
                <a:lnTo>
                  <a:pt x="9928" y="779"/>
                </a:lnTo>
                <a:lnTo>
                  <a:pt x="9952" y="949"/>
                </a:lnTo>
                <a:lnTo>
                  <a:pt x="9636" y="852"/>
                </a:lnTo>
                <a:lnTo>
                  <a:pt x="9466" y="827"/>
                </a:lnTo>
                <a:lnTo>
                  <a:pt x="9295" y="803"/>
                </a:lnTo>
                <a:lnTo>
                  <a:pt x="9149" y="803"/>
                </a:lnTo>
                <a:lnTo>
                  <a:pt x="9003" y="852"/>
                </a:lnTo>
                <a:lnTo>
                  <a:pt x="8857" y="900"/>
                </a:lnTo>
                <a:lnTo>
                  <a:pt x="8736" y="998"/>
                </a:lnTo>
                <a:lnTo>
                  <a:pt x="8711" y="1046"/>
                </a:lnTo>
                <a:lnTo>
                  <a:pt x="8711" y="1095"/>
                </a:lnTo>
                <a:lnTo>
                  <a:pt x="8760" y="1119"/>
                </a:lnTo>
                <a:lnTo>
                  <a:pt x="8784" y="1144"/>
                </a:lnTo>
                <a:lnTo>
                  <a:pt x="9125" y="1144"/>
                </a:lnTo>
                <a:lnTo>
                  <a:pt x="9417" y="1168"/>
                </a:lnTo>
                <a:lnTo>
                  <a:pt x="9709" y="1241"/>
                </a:lnTo>
                <a:lnTo>
                  <a:pt x="10001" y="1363"/>
                </a:lnTo>
                <a:lnTo>
                  <a:pt x="10025" y="1533"/>
                </a:lnTo>
                <a:lnTo>
                  <a:pt x="10025" y="1533"/>
                </a:lnTo>
                <a:lnTo>
                  <a:pt x="9782" y="1509"/>
                </a:lnTo>
                <a:lnTo>
                  <a:pt x="9076" y="1484"/>
                </a:lnTo>
                <a:lnTo>
                  <a:pt x="8833" y="1436"/>
                </a:lnTo>
                <a:lnTo>
                  <a:pt x="8711" y="1460"/>
                </a:lnTo>
                <a:lnTo>
                  <a:pt x="8590" y="1509"/>
                </a:lnTo>
                <a:lnTo>
                  <a:pt x="8541" y="1557"/>
                </a:lnTo>
                <a:lnTo>
                  <a:pt x="8541" y="1606"/>
                </a:lnTo>
                <a:lnTo>
                  <a:pt x="8614" y="1703"/>
                </a:lnTo>
                <a:lnTo>
                  <a:pt x="8687" y="1801"/>
                </a:lnTo>
                <a:lnTo>
                  <a:pt x="8809" y="1849"/>
                </a:lnTo>
                <a:lnTo>
                  <a:pt x="8930" y="1898"/>
                </a:lnTo>
                <a:lnTo>
                  <a:pt x="9174" y="1922"/>
                </a:lnTo>
                <a:lnTo>
                  <a:pt x="9417" y="1947"/>
                </a:lnTo>
                <a:lnTo>
                  <a:pt x="9733" y="1995"/>
                </a:lnTo>
                <a:lnTo>
                  <a:pt x="10098" y="2044"/>
                </a:lnTo>
                <a:lnTo>
                  <a:pt x="10147" y="2409"/>
                </a:lnTo>
                <a:lnTo>
                  <a:pt x="9952" y="2360"/>
                </a:lnTo>
                <a:lnTo>
                  <a:pt x="9782" y="2312"/>
                </a:lnTo>
                <a:lnTo>
                  <a:pt x="9417" y="2263"/>
                </a:lnTo>
                <a:lnTo>
                  <a:pt x="9149" y="2214"/>
                </a:lnTo>
                <a:lnTo>
                  <a:pt x="8882" y="2214"/>
                </a:lnTo>
                <a:lnTo>
                  <a:pt x="8833" y="2239"/>
                </a:lnTo>
                <a:lnTo>
                  <a:pt x="8809" y="2263"/>
                </a:lnTo>
                <a:lnTo>
                  <a:pt x="8809" y="2312"/>
                </a:lnTo>
                <a:lnTo>
                  <a:pt x="8809" y="2336"/>
                </a:lnTo>
                <a:lnTo>
                  <a:pt x="8882" y="2458"/>
                </a:lnTo>
                <a:lnTo>
                  <a:pt x="8979" y="2555"/>
                </a:lnTo>
                <a:lnTo>
                  <a:pt x="9101" y="2628"/>
                </a:lnTo>
                <a:lnTo>
                  <a:pt x="9247" y="2652"/>
                </a:lnTo>
                <a:lnTo>
                  <a:pt x="9636" y="2750"/>
                </a:lnTo>
                <a:lnTo>
                  <a:pt x="10025" y="2798"/>
                </a:lnTo>
                <a:lnTo>
                  <a:pt x="10171" y="2798"/>
                </a:lnTo>
                <a:lnTo>
                  <a:pt x="10220" y="2750"/>
                </a:lnTo>
                <a:lnTo>
                  <a:pt x="10244" y="2725"/>
                </a:lnTo>
                <a:lnTo>
                  <a:pt x="10317" y="2871"/>
                </a:lnTo>
                <a:lnTo>
                  <a:pt x="10366" y="2944"/>
                </a:lnTo>
                <a:lnTo>
                  <a:pt x="10439" y="2993"/>
                </a:lnTo>
                <a:lnTo>
                  <a:pt x="10585" y="2993"/>
                </a:lnTo>
                <a:lnTo>
                  <a:pt x="10877" y="3066"/>
                </a:lnTo>
                <a:lnTo>
                  <a:pt x="11145" y="3188"/>
                </a:lnTo>
                <a:lnTo>
                  <a:pt x="11388" y="3334"/>
                </a:lnTo>
                <a:lnTo>
                  <a:pt x="11631" y="3504"/>
                </a:lnTo>
                <a:lnTo>
                  <a:pt x="11704" y="3528"/>
                </a:lnTo>
                <a:lnTo>
                  <a:pt x="11753" y="3553"/>
                </a:lnTo>
                <a:lnTo>
                  <a:pt x="11875" y="3553"/>
                </a:lnTo>
                <a:lnTo>
                  <a:pt x="11972" y="3480"/>
                </a:lnTo>
                <a:lnTo>
                  <a:pt x="12021" y="3382"/>
                </a:lnTo>
                <a:lnTo>
                  <a:pt x="12167" y="3309"/>
                </a:lnTo>
                <a:lnTo>
                  <a:pt x="12288" y="3212"/>
                </a:lnTo>
                <a:lnTo>
                  <a:pt x="12532" y="3017"/>
                </a:lnTo>
                <a:lnTo>
                  <a:pt x="13043" y="2652"/>
                </a:lnTo>
                <a:lnTo>
                  <a:pt x="13335" y="2458"/>
                </a:lnTo>
                <a:lnTo>
                  <a:pt x="13602" y="2336"/>
                </a:lnTo>
                <a:lnTo>
                  <a:pt x="13675" y="2287"/>
                </a:lnTo>
                <a:lnTo>
                  <a:pt x="13724" y="2239"/>
                </a:lnTo>
                <a:lnTo>
                  <a:pt x="13846" y="2312"/>
                </a:lnTo>
                <a:lnTo>
                  <a:pt x="14162" y="2555"/>
                </a:lnTo>
                <a:lnTo>
                  <a:pt x="14454" y="2823"/>
                </a:lnTo>
                <a:lnTo>
                  <a:pt x="14722" y="3090"/>
                </a:lnTo>
                <a:lnTo>
                  <a:pt x="14989" y="3358"/>
                </a:lnTo>
                <a:lnTo>
                  <a:pt x="15087" y="3504"/>
                </a:lnTo>
                <a:lnTo>
                  <a:pt x="15208" y="3626"/>
                </a:lnTo>
                <a:lnTo>
                  <a:pt x="14989" y="3869"/>
                </a:lnTo>
                <a:lnTo>
                  <a:pt x="14892" y="3747"/>
                </a:lnTo>
                <a:lnTo>
                  <a:pt x="14746" y="3626"/>
                </a:lnTo>
                <a:lnTo>
                  <a:pt x="14478" y="3431"/>
                </a:lnTo>
                <a:lnTo>
                  <a:pt x="14381" y="3334"/>
                </a:lnTo>
                <a:lnTo>
                  <a:pt x="14235" y="3261"/>
                </a:lnTo>
                <a:lnTo>
                  <a:pt x="14113" y="3212"/>
                </a:lnTo>
                <a:lnTo>
                  <a:pt x="13919" y="3212"/>
                </a:lnTo>
                <a:lnTo>
                  <a:pt x="13894" y="3261"/>
                </a:lnTo>
                <a:lnTo>
                  <a:pt x="13870" y="3309"/>
                </a:lnTo>
                <a:lnTo>
                  <a:pt x="13894" y="3358"/>
                </a:lnTo>
                <a:lnTo>
                  <a:pt x="13967" y="3455"/>
                </a:lnTo>
                <a:lnTo>
                  <a:pt x="14040" y="3553"/>
                </a:lnTo>
                <a:lnTo>
                  <a:pt x="14259" y="3723"/>
                </a:lnTo>
                <a:lnTo>
                  <a:pt x="14503" y="3966"/>
                </a:lnTo>
                <a:lnTo>
                  <a:pt x="14624" y="4064"/>
                </a:lnTo>
                <a:lnTo>
                  <a:pt x="14770" y="4161"/>
                </a:lnTo>
                <a:lnTo>
                  <a:pt x="14600" y="4429"/>
                </a:lnTo>
                <a:lnTo>
                  <a:pt x="14454" y="4283"/>
                </a:lnTo>
                <a:lnTo>
                  <a:pt x="14332" y="4137"/>
                </a:lnTo>
                <a:lnTo>
                  <a:pt x="14235" y="4015"/>
                </a:lnTo>
                <a:lnTo>
                  <a:pt x="14138" y="3893"/>
                </a:lnTo>
                <a:lnTo>
                  <a:pt x="14016" y="3820"/>
                </a:lnTo>
                <a:lnTo>
                  <a:pt x="13894" y="3747"/>
                </a:lnTo>
                <a:lnTo>
                  <a:pt x="13846" y="3747"/>
                </a:lnTo>
                <a:lnTo>
                  <a:pt x="13821" y="3772"/>
                </a:lnTo>
                <a:lnTo>
                  <a:pt x="13797" y="3820"/>
                </a:lnTo>
                <a:lnTo>
                  <a:pt x="13797" y="3845"/>
                </a:lnTo>
                <a:lnTo>
                  <a:pt x="13821" y="3991"/>
                </a:lnTo>
                <a:lnTo>
                  <a:pt x="13894" y="4137"/>
                </a:lnTo>
                <a:lnTo>
                  <a:pt x="14040" y="4429"/>
                </a:lnTo>
                <a:lnTo>
                  <a:pt x="14186" y="4623"/>
                </a:lnTo>
                <a:lnTo>
                  <a:pt x="14332" y="4794"/>
                </a:lnTo>
                <a:lnTo>
                  <a:pt x="14235" y="4964"/>
                </a:lnTo>
                <a:lnTo>
                  <a:pt x="14089" y="5159"/>
                </a:lnTo>
                <a:lnTo>
                  <a:pt x="13967" y="4964"/>
                </a:lnTo>
                <a:lnTo>
                  <a:pt x="13821" y="4769"/>
                </a:lnTo>
                <a:lnTo>
                  <a:pt x="13675" y="4599"/>
                </a:lnTo>
                <a:lnTo>
                  <a:pt x="13554" y="4380"/>
                </a:lnTo>
                <a:lnTo>
                  <a:pt x="13505" y="4331"/>
                </a:lnTo>
                <a:lnTo>
                  <a:pt x="13432" y="4307"/>
                </a:lnTo>
                <a:lnTo>
                  <a:pt x="13359" y="4307"/>
                </a:lnTo>
                <a:lnTo>
                  <a:pt x="13335" y="4356"/>
                </a:lnTo>
                <a:lnTo>
                  <a:pt x="13310" y="4380"/>
                </a:lnTo>
                <a:lnTo>
                  <a:pt x="13310" y="4526"/>
                </a:lnTo>
                <a:lnTo>
                  <a:pt x="13335" y="4648"/>
                </a:lnTo>
                <a:lnTo>
                  <a:pt x="13383" y="4769"/>
                </a:lnTo>
                <a:lnTo>
                  <a:pt x="13456" y="4891"/>
                </a:lnTo>
                <a:lnTo>
                  <a:pt x="13846" y="5548"/>
                </a:lnTo>
                <a:lnTo>
                  <a:pt x="13919" y="5597"/>
                </a:lnTo>
                <a:lnTo>
                  <a:pt x="13992" y="5621"/>
                </a:lnTo>
                <a:lnTo>
                  <a:pt x="14016" y="5645"/>
                </a:lnTo>
                <a:lnTo>
                  <a:pt x="14065" y="5670"/>
                </a:lnTo>
                <a:lnTo>
                  <a:pt x="14186" y="5986"/>
                </a:lnTo>
                <a:lnTo>
                  <a:pt x="14259" y="6302"/>
                </a:lnTo>
                <a:lnTo>
                  <a:pt x="14284" y="6497"/>
                </a:lnTo>
                <a:lnTo>
                  <a:pt x="14284" y="6692"/>
                </a:lnTo>
                <a:lnTo>
                  <a:pt x="14308" y="6886"/>
                </a:lnTo>
                <a:lnTo>
                  <a:pt x="14332" y="7081"/>
                </a:lnTo>
                <a:lnTo>
                  <a:pt x="14381" y="7154"/>
                </a:lnTo>
                <a:lnTo>
                  <a:pt x="14454" y="7203"/>
                </a:lnTo>
                <a:lnTo>
                  <a:pt x="14527" y="7227"/>
                </a:lnTo>
                <a:lnTo>
                  <a:pt x="14624" y="7227"/>
                </a:lnTo>
                <a:lnTo>
                  <a:pt x="14722" y="7276"/>
                </a:lnTo>
                <a:lnTo>
                  <a:pt x="14843" y="7300"/>
                </a:lnTo>
                <a:lnTo>
                  <a:pt x="15111" y="7348"/>
                </a:lnTo>
                <a:lnTo>
                  <a:pt x="15598" y="7373"/>
                </a:lnTo>
                <a:lnTo>
                  <a:pt x="15962" y="7446"/>
                </a:lnTo>
                <a:lnTo>
                  <a:pt x="16352" y="7519"/>
                </a:lnTo>
                <a:lnTo>
                  <a:pt x="16571" y="7592"/>
                </a:lnTo>
                <a:lnTo>
                  <a:pt x="16692" y="7640"/>
                </a:lnTo>
                <a:lnTo>
                  <a:pt x="16814" y="7640"/>
                </a:lnTo>
                <a:lnTo>
                  <a:pt x="16765" y="7957"/>
                </a:lnTo>
                <a:lnTo>
                  <a:pt x="16765" y="8249"/>
                </a:lnTo>
                <a:lnTo>
                  <a:pt x="16765" y="8857"/>
                </a:lnTo>
                <a:lnTo>
                  <a:pt x="16765" y="9344"/>
                </a:lnTo>
                <a:lnTo>
                  <a:pt x="16765" y="9587"/>
                </a:lnTo>
                <a:lnTo>
                  <a:pt x="16790" y="9855"/>
                </a:lnTo>
                <a:lnTo>
                  <a:pt x="16522" y="9855"/>
                </a:lnTo>
                <a:lnTo>
                  <a:pt x="16571" y="9757"/>
                </a:lnTo>
                <a:lnTo>
                  <a:pt x="16546" y="9636"/>
                </a:lnTo>
                <a:lnTo>
                  <a:pt x="16522" y="9417"/>
                </a:lnTo>
                <a:lnTo>
                  <a:pt x="16473" y="9125"/>
                </a:lnTo>
                <a:lnTo>
                  <a:pt x="16449" y="9003"/>
                </a:lnTo>
                <a:lnTo>
                  <a:pt x="16400" y="8857"/>
                </a:lnTo>
                <a:lnTo>
                  <a:pt x="16376" y="8833"/>
                </a:lnTo>
                <a:lnTo>
                  <a:pt x="16327" y="8808"/>
                </a:lnTo>
                <a:lnTo>
                  <a:pt x="16279" y="8833"/>
                </a:lnTo>
                <a:lnTo>
                  <a:pt x="16254" y="8857"/>
                </a:lnTo>
                <a:lnTo>
                  <a:pt x="16206" y="9003"/>
                </a:lnTo>
                <a:lnTo>
                  <a:pt x="16181" y="9125"/>
                </a:lnTo>
                <a:lnTo>
                  <a:pt x="16133" y="9417"/>
                </a:lnTo>
                <a:lnTo>
                  <a:pt x="16133" y="9660"/>
                </a:lnTo>
                <a:lnTo>
                  <a:pt x="16157" y="9782"/>
                </a:lnTo>
                <a:lnTo>
                  <a:pt x="16206" y="9903"/>
                </a:lnTo>
                <a:lnTo>
                  <a:pt x="15768" y="9928"/>
                </a:lnTo>
                <a:lnTo>
                  <a:pt x="15671" y="9928"/>
                </a:lnTo>
                <a:lnTo>
                  <a:pt x="15719" y="9806"/>
                </a:lnTo>
                <a:lnTo>
                  <a:pt x="15768" y="9538"/>
                </a:lnTo>
                <a:lnTo>
                  <a:pt x="15841" y="9246"/>
                </a:lnTo>
                <a:lnTo>
                  <a:pt x="15865" y="8954"/>
                </a:lnTo>
                <a:lnTo>
                  <a:pt x="15841" y="8906"/>
                </a:lnTo>
                <a:lnTo>
                  <a:pt x="15817" y="8881"/>
                </a:lnTo>
                <a:lnTo>
                  <a:pt x="15744" y="8808"/>
                </a:lnTo>
                <a:lnTo>
                  <a:pt x="15671" y="8808"/>
                </a:lnTo>
                <a:lnTo>
                  <a:pt x="15622" y="8857"/>
                </a:lnTo>
                <a:lnTo>
                  <a:pt x="15573" y="8930"/>
                </a:lnTo>
                <a:lnTo>
                  <a:pt x="15427" y="9441"/>
                </a:lnTo>
                <a:lnTo>
                  <a:pt x="15330" y="9709"/>
                </a:lnTo>
                <a:lnTo>
                  <a:pt x="15330" y="9830"/>
                </a:lnTo>
                <a:lnTo>
                  <a:pt x="15330" y="9903"/>
                </a:lnTo>
                <a:lnTo>
                  <a:pt x="15354" y="9928"/>
                </a:lnTo>
                <a:lnTo>
                  <a:pt x="15135" y="9952"/>
                </a:lnTo>
                <a:lnTo>
                  <a:pt x="14916" y="9976"/>
                </a:lnTo>
                <a:lnTo>
                  <a:pt x="14965" y="9636"/>
                </a:lnTo>
                <a:lnTo>
                  <a:pt x="14989" y="9344"/>
                </a:lnTo>
                <a:lnTo>
                  <a:pt x="14989" y="9173"/>
                </a:lnTo>
                <a:lnTo>
                  <a:pt x="14941" y="9027"/>
                </a:lnTo>
                <a:lnTo>
                  <a:pt x="14916" y="8979"/>
                </a:lnTo>
                <a:lnTo>
                  <a:pt x="14868" y="8954"/>
                </a:lnTo>
                <a:lnTo>
                  <a:pt x="14819" y="8954"/>
                </a:lnTo>
                <a:lnTo>
                  <a:pt x="14770" y="8979"/>
                </a:lnTo>
                <a:lnTo>
                  <a:pt x="14697" y="9100"/>
                </a:lnTo>
                <a:lnTo>
                  <a:pt x="14649" y="9198"/>
                </a:lnTo>
                <a:lnTo>
                  <a:pt x="14600" y="9465"/>
                </a:lnTo>
                <a:lnTo>
                  <a:pt x="14405" y="10171"/>
                </a:lnTo>
                <a:lnTo>
                  <a:pt x="14405" y="10244"/>
                </a:lnTo>
                <a:lnTo>
                  <a:pt x="14430" y="10317"/>
                </a:lnTo>
                <a:lnTo>
                  <a:pt x="14284" y="10585"/>
                </a:lnTo>
                <a:lnTo>
                  <a:pt x="14162" y="10877"/>
                </a:lnTo>
                <a:lnTo>
                  <a:pt x="14065" y="11047"/>
                </a:lnTo>
                <a:lnTo>
                  <a:pt x="13943" y="11193"/>
                </a:lnTo>
                <a:lnTo>
                  <a:pt x="13724" y="11461"/>
                </a:lnTo>
                <a:lnTo>
                  <a:pt x="13675" y="11558"/>
                </a:lnTo>
                <a:lnTo>
                  <a:pt x="13675" y="11631"/>
                </a:lnTo>
                <a:lnTo>
                  <a:pt x="13675" y="11704"/>
                </a:lnTo>
                <a:lnTo>
                  <a:pt x="13724" y="11753"/>
                </a:lnTo>
                <a:lnTo>
                  <a:pt x="13773" y="11801"/>
                </a:lnTo>
                <a:lnTo>
                  <a:pt x="13846" y="11826"/>
                </a:lnTo>
                <a:lnTo>
                  <a:pt x="13919" y="11826"/>
                </a:lnTo>
                <a:lnTo>
                  <a:pt x="13992" y="11777"/>
                </a:lnTo>
                <a:lnTo>
                  <a:pt x="14113" y="11972"/>
                </a:lnTo>
                <a:lnTo>
                  <a:pt x="14259" y="12142"/>
                </a:lnTo>
                <a:lnTo>
                  <a:pt x="14551" y="12507"/>
                </a:lnTo>
                <a:lnTo>
                  <a:pt x="14868" y="12945"/>
                </a:lnTo>
                <a:lnTo>
                  <a:pt x="15135" y="13407"/>
                </a:lnTo>
                <a:lnTo>
                  <a:pt x="14941" y="13651"/>
                </a:lnTo>
                <a:lnTo>
                  <a:pt x="14722" y="13894"/>
                </a:lnTo>
                <a:lnTo>
                  <a:pt x="14284" y="14332"/>
                </a:lnTo>
                <a:lnTo>
                  <a:pt x="13943" y="14673"/>
                </a:lnTo>
                <a:lnTo>
                  <a:pt x="13773" y="14843"/>
                </a:lnTo>
                <a:lnTo>
                  <a:pt x="13627" y="15038"/>
                </a:lnTo>
                <a:lnTo>
                  <a:pt x="13383" y="14867"/>
                </a:lnTo>
                <a:lnTo>
                  <a:pt x="13578" y="14794"/>
                </a:lnTo>
                <a:lnTo>
                  <a:pt x="13748" y="14673"/>
                </a:lnTo>
                <a:lnTo>
                  <a:pt x="14040" y="14478"/>
                </a:lnTo>
                <a:lnTo>
                  <a:pt x="14113" y="14429"/>
                </a:lnTo>
                <a:lnTo>
                  <a:pt x="14138" y="14356"/>
                </a:lnTo>
                <a:lnTo>
                  <a:pt x="14138" y="14283"/>
                </a:lnTo>
                <a:lnTo>
                  <a:pt x="14113" y="14235"/>
                </a:lnTo>
                <a:lnTo>
                  <a:pt x="14065" y="14186"/>
                </a:lnTo>
                <a:lnTo>
                  <a:pt x="14016" y="14162"/>
                </a:lnTo>
                <a:lnTo>
                  <a:pt x="13943" y="14137"/>
                </a:lnTo>
                <a:lnTo>
                  <a:pt x="13870" y="14162"/>
                </a:lnTo>
                <a:lnTo>
                  <a:pt x="13602" y="14308"/>
                </a:lnTo>
                <a:lnTo>
                  <a:pt x="13335" y="14478"/>
                </a:lnTo>
                <a:lnTo>
                  <a:pt x="13043" y="14624"/>
                </a:lnTo>
                <a:lnTo>
                  <a:pt x="12897" y="14527"/>
                </a:lnTo>
                <a:lnTo>
                  <a:pt x="12945" y="14502"/>
                </a:lnTo>
                <a:lnTo>
                  <a:pt x="13213" y="14332"/>
                </a:lnTo>
                <a:lnTo>
                  <a:pt x="13310" y="14210"/>
                </a:lnTo>
                <a:lnTo>
                  <a:pt x="13383" y="14113"/>
                </a:lnTo>
                <a:lnTo>
                  <a:pt x="13408" y="14040"/>
                </a:lnTo>
                <a:lnTo>
                  <a:pt x="13408" y="13967"/>
                </a:lnTo>
                <a:lnTo>
                  <a:pt x="13383" y="13918"/>
                </a:lnTo>
                <a:lnTo>
                  <a:pt x="13359" y="13845"/>
                </a:lnTo>
                <a:lnTo>
                  <a:pt x="13310" y="13821"/>
                </a:lnTo>
                <a:lnTo>
                  <a:pt x="13237" y="13797"/>
                </a:lnTo>
                <a:lnTo>
                  <a:pt x="13189" y="13797"/>
                </a:lnTo>
                <a:lnTo>
                  <a:pt x="13116" y="13821"/>
                </a:lnTo>
                <a:lnTo>
                  <a:pt x="13018" y="13894"/>
                </a:lnTo>
                <a:lnTo>
                  <a:pt x="12921" y="13991"/>
                </a:lnTo>
                <a:lnTo>
                  <a:pt x="12799" y="14089"/>
                </a:lnTo>
                <a:lnTo>
                  <a:pt x="12702" y="14162"/>
                </a:lnTo>
                <a:lnTo>
                  <a:pt x="12556" y="14283"/>
                </a:lnTo>
                <a:lnTo>
                  <a:pt x="12264" y="14040"/>
                </a:lnTo>
                <a:lnTo>
                  <a:pt x="12532" y="13870"/>
                </a:lnTo>
                <a:lnTo>
                  <a:pt x="12653" y="13797"/>
                </a:lnTo>
                <a:lnTo>
                  <a:pt x="12799" y="13699"/>
                </a:lnTo>
                <a:lnTo>
                  <a:pt x="12848" y="13651"/>
                </a:lnTo>
                <a:lnTo>
                  <a:pt x="12897" y="13578"/>
                </a:lnTo>
                <a:lnTo>
                  <a:pt x="12921" y="13505"/>
                </a:lnTo>
                <a:lnTo>
                  <a:pt x="12897" y="13432"/>
                </a:lnTo>
                <a:lnTo>
                  <a:pt x="12872" y="13359"/>
                </a:lnTo>
                <a:lnTo>
                  <a:pt x="12824" y="13334"/>
                </a:lnTo>
                <a:lnTo>
                  <a:pt x="12702" y="13334"/>
                </a:lnTo>
                <a:lnTo>
                  <a:pt x="12556" y="13407"/>
                </a:lnTo>
                <a:lnTo>
                  <a:pt x="12459" y="13480"/>
                </a:lnTo>
                <a:lnTo>
                  <a:pt x="12167" y="13651"/>
                </a:lnTo>
                <a:lnTo>
                  <a:pt x="11899" y="13821"/>
                </a:lnTo>
                <a:lnTo>
                  <a:pt x="11777" y="13797"/>
                </a:lnTo>
                <a:lnTo>
                  <a:pt x="11680" y="13772"/>
                </a:lnTo>
                <a:lnTo>
                  <a:pt x="11607" y="13797"/>
                </a:lnTo>
                <a:lnTo>
                  <a:pt x="11558" y="13845"/>
                </a:lnTo>
                <a:lnTo>
                  <a:pt x="11510" y="13821"/>
                </a:lnTo>
                <a:lnTo>
                  <a:pt x="11437" y="13845"/>
                </a:lnTo>
                <a:lnTo>
                  <a:pt x="11388" y="13845"/>
                </a:lnTo>
                <a:lnTo>
                  <a:pt x="11266" y="13918"/>
                </a:lnTo>
                <a:lnTo>
                  <a:pt x="11120" y="14016"/>
                </a:lnTo>
                <a:lnTo>
                  <a:pt x="10974" y="14064"/>
                </a:lnTo>
                <a:lnTo>
                  <a:pt x="10682" y="14137"/>
                </a:lnTo>
                <a:lnTo>
                  <a:pt x="10536" y="14186"/>
                </a:lnTo>
                <a:lnTo>
                  <a:pt x="10415" y="14283"/>
                </a:lnTo>
                <a:lnTo>
                  <a:pt x="10269" y="14283"/>
                </a:lnTo>
                <a:lnTo>
                  <a:pt x="10220" y="14332"/>
                </a:lnTo>
                <a:lnTo>
                  <a:pt x="10171" y="14405"/>
                </a:lnTo>
                <a:lnTo>
                  <a:pt x="10171" y="14429"/>
                </a:lnTo>
                <a:lnTo>
                  <a:pt x="10123" y="14429"/>
                </a:lnTo>
                <a:lnTo>
                  <a:pt x="10001" y="14478"/>
                </a:lnTo>
                <a:lnTo>
                  <a:pt x="9879" y="14527"/>
                </a:lnTo>
                <a:lnTo>
                  <a:pt x="9636" y="14648"/>
                </a:lnTo>
                <a:lnTo>
                  <a:pt x="9514" y="14697"/>
                </a:lnTo>
                <a:lnTo>
                  <a:pt x="9393" y="14721"/>
                </a:lnTo>
                <a:lnTo>
                  <a:pt x="9271" y="14746"/>
                </a:lnTo>
                <a:lnTo>
                  <a:pt x="9149" y="14794"/>
                </a:lnTo>
                <a:lnTo>
                  <a:pt x="9101" y="14867"/>
                </a:lnTo>
                <a:lnTo>
                  <a:pt x="9101" y="14892"/>
                </a:lnTo>
                <a:lnTo>
                  <a:pt x="9125" y="14940"/>
                </a:lnTo>
                <a:lnTo>
                  <a:pt x="9198" y="15013"/>
                </a:lnTo>
                <a:lnTo>
                  <a:pt x="9295" y="15062"/>
                </a:lnTo>
                <a:lnTo>
                  <a:pt x="9417" y="15086"/>
                </a:lnTo>
                <a:lnTo>
                  <a:pt x="9539" y="15062"/>
                </a:lnTo>
                <a:lnTo>
                  <a:pt x="9685" y="15038"/>
                </a:lnTo>
                <a:lnTo>
                  <a:pt x="9831" y="14989"/>
                </a:lnTo>
                <a:lnTo>
                  <a:pt x="10098" y="14843"/>
                </a:lnTo>
                <a:lnTo>
                  <a:pt x="10074" y="14989"/>
                </a:lnTo>
                <a:lnTo>
                  <a:pt x="9879" y="15086"/>
                </a:lnTo>
                <a:lnTo>
                  <a:pt x="9660" y="15208"/>
                </a:lnTo>
                <a:lnTo>
                  <a:pt x="9417" y="15281"/>
                </a:lnTo>
                <a:lnTo>
                  <a:pt x="9295" y="15330"/>
                </a:lnTo>
                <a:lnTo>
                  <a:pt x="9198" y="15403"/>
                </a:lnTo>
                <a:lnTo>
                  <a:pt x="9174" y="15476"/>
                </a:lnTo>
                <a:lnTo>
                  <a:pt x="9198" y="15500"/>
                </a:lnTo>
                <a:lnTo>
                  <a:pt x="9198" y="15548"/>
                </a:lnTo>
                <a:lnTo>
                  <a:pt x="9271" y="15597"/>
                </a:lnTo>
                <a:lnTo>
                  <a:pt x="9344" y="15621"/>
                </a:lnTo>
                <a:lnTo>
                  <a:pt x="9417" y="15646"/>
                </a:lnTo>
                <a:lnTo>
                  <a:pt x="9514" y="15621"/>
                </a:lnTo>
                <a:lnTo>
                  <a:pt x="9685" y="15597"/>
                </a:lnTo>
                <a:lnTo>
                  <a:pt x="9831" y="15548"/>
                </a:lnTo>
                <a:lnTo>
                  <a:pt x="10001" y="15476"/>
                </a:lnTo>
                <a:lnTo>
                  <a:pt x="9977" y="15767"/>
                </a:lnTo>
                <a:lnTo>
                  <a:pt x="9952" y="15792"/>
                </a:lnTo>
                <a:lnTo>
                  <a:pt x="9904" y="15816"/>
                </a:lnTo>
                <a:lnTo>
                  <a:pt x="9636" y="15913"/>
                </a:lnTo>
                <a:lnTo>
                  <a:pt x="9368" y="15986"/>
                </a:lnTo>
                <a:lnTo>
                  <a:pt x="9198" y="16011"/>
                </a:lnTo>
                <a:lnTo>
                  <a:pt x="9125" y="16059"/>
                </a:lnTo>
                <a:lnTo>
                  <a:pt x="9101" y="16084"/>
                </a:lnTo>
                <a:lnTo>
                  <a:pt x="9076" y="16108"/>
                </a:lnTo>
                <a:lnTo>
                  <a:pt x="9076" y="16181"/>
                </a:lnTo>
                <a:lnTo>
                  <a:pt x="9101" y="16205"/>
                </a:lnTo>
                <a:lnTo>
                  <a:pt x="9198" y="16254"/>
                </a:lnTo>
                <a:lnTo>
                  <a:pt x="9295" y="16303"/>
                </a:lnTo>
                <a:lnTo>
                  <a:pt x="9636" y="16303"/>
                </a:lnTo>
                <a:lnTo>
                  <a:pt x="9855" y="16230"/>
                </a:lnTo>
                <a:lnTo>
                  <a:pt x="9831" y="16424"/>
                </a:lnTo>
                <a:lnTo>
                  <a:pt x="9831" y="16643"/>
                </a:lnTo>
                <a:lnTo>
                  <a:pt x="9271" y="16668"/>
                </a:lnTo>
                <a:lnTo>
                  <a:pt x="8711" y="16692"/>
                </a:lnTo>
                <a:lnTo>
                  <a:pt x="7981" y="16692"/>
                </a:lnTo>
                <a:lnTo>
                  <a:pt x="7738" y="16716"/>
                </a:lnTo>
                <a:lnTo>
                  <a:pt x="7763" y="16595"/>
                </a:lnTo>
                <a:lnTo>
                  <a:pt x="7763" y="16449"/>
                </a:lnTo>
                <a:lnTo>
                  <a:pt x="7738" y="16181"/>
                </a:lnTo>
                <a:lnTo>
                  <a:pt x="7641" y="15694"/>
                </a:lnTo>
                <a:lnTo>
                  <a:pt x="7592" y="15330"/>
                </a:lnTo>
                <a:lnTo>
                  <a:pt x="7519" y="14892"/>
                </a:lnTo>
                <a:lnTo>
                  <a:pt x="7471" y="14673"/>
                </a:lnTo>
                <a:lnTo>
                  <a:pt x="7373" y="14502"/>
                </a:lnTo>
                <a:lnTo>
                  <a:pt x="7276" y="14356"/>
                </a:lnTo>
                <a:lnTo>
                  <a:pt x="7203" y="14308"/>
                </a:lnTo>
                <a:lnTo>
                  <a:pt x="7130" y="14259"/>
                </a:lnTo>
                <a:lnTo>
                  <a:pt x="7033" y="14259"/>
                </a:lnTo>
                <a:lnTo>
                  <a:pt x="6960" y="14283"/>
                </a:lnTo>
                <a:lnTo>
                  <a:pt x="6716" y="14210"/>
                </a:lnTo>
                <a:lnTo>
                  <a:pt x="6497" y="14137"/>
                </a:lnTo>
                <a:lnTo>
                  <a:pt x="6327" y="14064"/>
                </a:lnTo>
                <a:lnTo>
                  <a:pt x="6157" y="13991"/>
                </a:lnTo>
                <a:lnTo>
                  <a:pt x="5986" y="13918"/>
                </a:lnTo>
                <a:lnTo>
                  <a:pt x="5816" y="13845"/>
                </a:lnTo>
                <a:lnTo>
                  <a:pt x="5743" y="13772"/>
                </a:lnTo>
                <a:lnTo>
                  <a:pt x="5646" y="13724"/>
                </a:lnTo>
                <a:lnTo>
                  <a:pt x="5597" y="13699"/>
                </a:lnTo>
                <a:lnTo>
                  <a:pt x="5548" y="13724"/>
                </a:lnTo>
                <a:lnTo>
                  <a:pt x="5500" y="13748"/>
                </a:lnTo>
                <a:lnTo>
                  <a:pt x="5427" y="13772"/>
                </a:lnTo>
                <a:lnTo>
                  <a:pt x="5062" y="13602"/>
                </a:lnTo>
                <a:lnTo>
                  <a:pt x="4843" y="13505"/>
                </a:lnTo>
                <a:lnTo>
                  <a:pt x="4721" y="13480"/>
                </a:lnTo>
                <a:lnTo>
                  <a:pt x="4648" y="13480"/>
                </a:lnTo>
                <a:lnTo>
                  <a:pt x="4599" y="13505"/>
                </a:lnTo>
                <a:lnTo>
                  <a:pt x="4551" y="13529"/>
                </a:lnTo>
                <a:lnTo>
                  <a:pt x="4526" y="13602"/>
                </a:lnTo>
                <a:lnTo>
                  <a:pt x="4551" y="13651"/>
                </a:lnTo>
                <a:lnTo>
                  <a:pt x="4575" y="13724"/>
                </a:lnTo>
                <a:lnTo>
                  <a:pt x="4672" y="13821"/>
                </a:lnTo>
                <a:lnTo>
                  <a:pt x="4916" y="13967"/>
                </a:lnTo>
                <a:lnTo>
                  <a:pt x="5135" y="14113"/>
                </a:lnTo>
                <a:lnTo>
                  <a:pt x="4989" y="14283"/>
                </a:lnTo>
                <a:lnTo>
                  <a:pt x="4940" y="14210"/>
                </a:lnTo>
                <a:lnTo>
                  <a:pt x="4891" y="14137"/>
                </a:lnTo>
                <a:lnTo>
                  <a:pt x="4843" y="14113"/>
                </a:lnTo>
                <a:lnTo>
                  <a:pt x="4794" y="14113"/>
                </a:lnTo>
                <a:lnTo>
                  <a:pt x="4672" y="14089"/>
                </a:lnTo>
                <a:lnTo>
                  <a:pt x="4526" y="14064"/>
                </a:lnTo>
                <a:lnTo>
                  <a:pt x="4380" y="13991"/>
                </a:lnTo>
                <a:lnTo>
                  <a:pt x="4259" y="13918"/>
                </a:lnTo>
                <a:lnTo>
                  <a:pt x="4137" y="13821"/>
                </a:lnTo>
                <a:lnTo>
                  <a:pt x="4015" y="13748"/>
                </a:lnTo>
                <a:lnTo>
                  <a:pt x="3894" y="13699"/>
                </a:lnTo>
                <a:lnTo>
                  <a:pt x="3821" y="13699"/>
                </a:lnTo>
                <a:lnTo>
                  <a:pt x="3796" y="13724"/>
                </a:lnTo>
                <a:lnTo>
                  <a:pt x="3772" y="13772"/>
                </a:lnTo>
                <a:lnTo>
                  <a:pt x="3772" y="13870"/>
                </a:lnTo>
                <a:lnTo>
                  <a:pt x="3796" y="13943"/>
                </a:lnTo>
                <a:lnTo>
                  <a:pt x="3845" y="14040"/>
                </a:lnTo>
                <a:lnTo>
                  <a:pt x="3894" y="14113"/>
                </a:lnTo>
                <a:lnTo>
                  <a:pt x="4015" y="14235"/>
                </a:lnTo>
                <a:lnTo>
                  <a:pt x="4186" y="14332"/>
                </a:lnTo>
                <a:lnTo>
                  <a:pt x="4307" y="14405"/>
                </a:lnTo>
                <a:lnTo>
                  <a:pt x="4453" y="14478"/>
                </a:lnTo>
                <a:lnTo>
                  <a:pt x="4599" y="14502"/>
                </a:lnTo>
                <a:lnTo>
                  <a:pt x="4745" y="14502"/>
                </a:lnTo>
                <a:lnTo>
                  <a:pt x="4380" y="14819"/>
                </a:lnTo>
                <a:lnTo>
                  <a:pt x="4356" y="14746"/>
                </a:lnTo>
                <a:lnTo>
                  <a:pt x="4307" y="14697"/>
                </a:lnTo>
                <a:lnTo>
                  <a:pt x="4259" y="14673"/>
                </a:lnTo>
                <a:lnTo>
                  <a:pt x="4186" y="14648"/>
                </a:lnTo>
                <a:lnTo>
                  <a:pt x="4088" y="14648"/>
                </a:lnTo>
                <a:lnTo>
                  <a:pt x="3991" y="14600"/>
                </a:lnTo>
                <a:lnTo>
                  <a:pt x="3845" y="14502"/>
                </a:lnTo>
                <a:lnTo>
                  <a:pt x="3675" y="14356"/>
                </a:lnTo>
                <a:lnTo>
                  <a:pt x="3626" y="14332"/>
                </a:lnTo>
                <a:lnTo>
                  <a:pt x="3577" y="14308"/>
                </a:lnTo>
                <a:lnTo>
                  <a:pt x="3529" y="14283"/>
                </a:lnTo>
                <a:lnTo>
                  <a:pt x="3480" y="14259"/>
                </a:lnTo>
                <a:lnTo>
                  <a:pt x="3431" y="14259"/>
                </a:lnTo>
                <a:lnTo>
                  <a:pt x="3407" y="14283"/>
                </a:lnTo>
                <a:lnTo>
                  <a:pt x="3383" y="14405"/>
                </a:lnTo>
                <a:lnTo>
                  <a:pt x="3358" y="14478"/>
                </a:lnTo>
                <a:lnTo>
                  <a:pt x="3383" y="14551"/>
                </a:lnTo>
                <a:lnTo>
                  <a:pt x="3407" y="14624"/>
                </a:lnTo>
                <a:lnTo>
                  <a:pt x="3456" y="14697"/>
                </a:lnTo>
                <a:lnTo>
                  <a:pt x="3577" y="14819"/>
                </a:lnTo>
                <a:lnTo>
                  <a:pt x="3675" y="14916"/>
                </a:lnTo>
                <a:lnTo>
                  <a:pt x="3772" y="14989"/>
                </a:lnTo>
                <a:lnTo>
                  <a:pt x="3894" y="15038"/>
                </a:lnTo>
                <a:lnTo>
                  <a:pt x="4015" y="15086"/>
                </a:lnTo>
                <a:lnTo>
                  <a:pt x="3796" y="15208"/>
                </a:lnTo>
                <a:lnTo>
                  <a:pt x="3748" y="15159"/>
                </a:lnTo>
                <a:lnTo>
                  <a:pt x="3529" y="14989"/>
                </a:lnTo>
                <a:lnTo>
                  <a:pt x="3310" y="14819"/>
                </a:lnTo>
                <a:lnTo>
                  <a:pt x="2920" y="14429"/>
                </a:lnTo>
                <a:lnTo>
                  <a:pt x="2555" y="14064"/>
                </a:lnTo>
                <a:lnTo>
                  <a:pt x="2385" y="13845"/>
                </a:lnTo>
                <a:lnTo>
                  <a:pt x="2239" y="13626"/>
                </a:lnTo>
                <a:lnTo>
                  <a:pt x="2409" y="13456"/>
                </a:lnTo>
                <a:lnTo>
                  <a:pt x="2555" y="13237"/>
                </a:lnTo>
                <a:lnTo>
                  <a:pt x="2799" y="12848"/>
                </a:lnTo>
                <a:lnTo>
                  <a:pt x="3212" y="12312"/>
                </a:lnTo>
                <a:lnTo>
                  <a:pt x="3626" y="11801"/>
                </a:lnTo>
                <a:lnTo>
                  <a:pt x="3626" y="11777"/>
                </a:lnTo>
                <a:lnTo>
                  <a:pt x="3723" y="11704"/>
                </a:lnTo>
                <a:lnTo>
                  <a:pt x="3748" y="11607"/>
                </a:lnTo>
                <a:lnTo>
                  <a:pt x="3772" y="11558"/>
                </a:lnTo>
                <a:lnTo>
                  <a:pt x="3748" y="11485"/>
                </a:lnTo>
                <a:lnTo>
                  <a:pt x="3723" y="11436"/>
                </a:lnTo>
                <a:lnTo>
                  <a:pt x="3675" y="11388"/>
                </a:lnTo>
                <a:lnTo>
                  <a:pt x="3529" y="11266"/>
                </a:lnTo>
                <a:lnTo>
                  <a:pt x="3407" y="11096"/>
                </a:lnTo>
                <a:lnTo>
                  <a:pt x="3164" y="10779"/>
                </a:lnTo>
                <a:lnTo>
                  <a:pt x="3018" y="10536"/>
                </a:lnTo>
                <a:lnTo>
                  <a:pt x="3018" y="10463"/>
                </a:lnTo>
                <a:lnTo>
                  <a:pt x="2993" y="10366"/>
                </a:lnTo>
                <a:lnTo>
                  <a:pt x="2945" y="10293"/>
                </a:lnTo>
                <a:lnTo>
                  <a:pt x="2872" y="10244"/>
                </a:lnTo>
                <a:lnTo>
                  <a:pt x="2774" y="10220"/>
                </a:lnTo>
                <a:lnTo>
                  <a:pt x="1704" y="10122"/>
                </a:lnTo>
                <a:lnTo>
                  <a:pt x="1144" y="10074"/>
                </a:lnTo>
                <a:lnTo>
                  <a:pt x="876" y="10025"/>
                </a:lnTo>
                <a:lnTo>
                  <a:pt x="633" y="9952"/>
                </a:lnTo>
                <a:lnTo>
                  <a:pt x="633" y="9830"/>
                </a:lnTo>
                <a:lnTo>
                  <a:pt x="609" y="9709"/>
                </a:lnTo>
                <a:lnTo>
                  <a:pt x="584" y="9587"/>
                </a:lnTo>
                <a:lnTo>
                  <a:pt x="560" y="9441"/>
                </a:lnTo>
                <a:lnTo>
                  <a:pt x="536" y="9052"/>
                </a:lnTo>
                <a:lnTo>
                  <a:pt x="560" y="8638"/>
                </a:lnTo>
                <a:lnTo>
                  <a:pt x="584" y="8395"/>
                </a:lnTo>
                <a:lnTo>
                  <a:pt x="609" y="8127"/>
                </a:lnTo>
                <a:lnTo>
                  <a:pt x="633" y="7835"/>
                </a:lnTo>
                <a:lnTo>
                  <a:pt x="633" y="7689"/>
                </a:lnTo>
                <a:lnTo>
                  <a:pt x="609" y="7567"/>
                </a:lnTo>
                <a:lnTo>
                  <a:pt x="803" y="7519"/>
                </a:lnTo>
                <a:lnTo>
                  <a:pt x="1217" y="7421"/>
                </a:lnTo>
                <a:lnTo>
                  <a:pt x="1095" y="7592"/>
                </a:lnTo>
                <a:lnTo>
                  <a:pt x="998" y="7762"/>
                </a:lnTo>
                <a:lnTo>
                  <a:pt x="876" y="8103"/>
                </a:lnTo>
                <a:lnTo>
                  <a:pt x="876" y="8151"/>
                </a:lnTo>
                <a:lnTo>
                  <a:pt x="876" y="8224"/>
                </a:lnTo>
                <a:lnTo>
                  <a:pt x="901" y="8273"/>
                </a:lnTo>
                <a:lnTo>
                  <a:pt x="925" y="8297"/>
                </a:lnTo>
                <a:lnTo>
                  <a:pt x="1022" y="8370"/>
                </a:lnTo>
                <a:lnTo>
                  <a:pt x="1144" y="8370"/>
                </a:lnTo>
                <a:lnTo>
                  <a:pt x="1193" y="8346"/>
                </a:lnTo>
                <a:lnTo>
                  <a:pt x="1217" y="8297"/>
                </a:lnTo>
                <a:lnTo>
                  <a:pt x="1290" y="8224"/>
                </a:lnTo>
                <a:lnTo>
                  <a:pt x="1363" y="7981"/>
                </a:lnTo>
                <a:lnTo>
                  <a:pt x="1460" y="7738"/>
                </a:lnTo>
                <a:lnTo>
                  <a:pt x="1558" y="7543"/>
                </a:lnTo>
                <a:lnTo>
                  <a:pt x="1655" y="7348"/>
                </a:lnTo>
                <a:lnTo>
                  <a:pt x="1850" y="7348"/>
                </a:lnTo>
                <a:lnTo>
                  <a:pt x="1752" y="7519"/>
                </a:lnTo>
                <a:lnTo>
                  <a:pt x="1655" y="7689"/>
                </a:lnTo>
                <a:lnTo>
                  <a:pt x="1606" y="7884"/>
                </a:lnTo>
                <a:lnTo>
                  <a:pt x="1558" y="8054"/>
                </a:lnTo>
                <a:lnTo>
                  <a:pt x="1558" y="8127"/>
                </a:lnTo>
                <a:lnTo>
                  <a:pt x="1558" y="8176"/>
                </a:lnTo>
                <a:lnTo>
                  <a:pt x="1606" y="8224"/>
                </a:lnTo>
                <a:lnTo>
                  <a:pt x="1655" y="8273"/>
                </a:lnTo>
                <a:lnTo>
                  <a:pt x="1728" y="8322"/>
                </a:lnTo>
                <a:lnTo>
                  <a:pt x="1801" y="8297"/>
                </a:lnTo>
                <a:lnTo>
                  <a:pt x="1898" y="8249"/>
                </a:lnTo>
                <a:lnTo>
                  <a:pt x="1923" y="8200"/>
                </a:lnTo>
                <a:lnTo>
                  <a:pt x="1947" y="8151"/>
                </a:lnTo>
                <a:lnTo>
                  <a:pt x="1996" y="7908"/>
                </a:lnTo>
                <a:lnTo>
                  <a:pt x="2093" y="7689"/>
                </a:lnTo>
                <a:lnTo>
                  <a:pt x="2166" y="7519"/>
                </a:lnTo>
                <a:lnTo>
                  <a:pt x="2239" y="7324"/>
                </a:lnTo>
                <a:lnTo>
                  <a:pt x="2409" y="7324"/>
                </a:lnTo>
                <a:lnTo>
                  <a:pt x="2361" y="7494"/>
                </a:lnTo>
                <a:lnTo>
                  <a:pt x="2239" y="7762"/>
                </a:lnTo>
                <a:lnTo>
                  <a:pt x="2215" y="7908"/>
                </a:lnTo>
                <a:lnTo>
                  <a:pt x="2190" y="8054"/>
                </a:lnTo>
                <a:lnTo>
                  <a:pt x="2215" y="8127"/>
                </a:lnTo>
                <a:lnTo>
                  <a:pt x="2239" y="8176"/>
                </a:lnTo>
                <a:lnTo>
                  <a:pt x="2288" y="8200"/>
                </a:lnTo>
                <a:lnTo>
                  <a:pt x="2336" y="8224"/>
                </a:lnTo>
                <a:lnTo>
                  <a:pt x="2385" y="8249"/>
                </a:lnTo>
                <a:lnTo>
                  <a:pt x="2434" y="8224"/>
                </a:lnTo>
                <a:lnTo>
                  <a:pt x="2482" y="8200"/>
                </a:lnTo>
                <a:lnTo>
                  <a:pt x="2507" y="8151"/>
                </a:lnTo>
                <a:lnTo>
                  <a:pt x="2555" y="8030"/>
                </a:lnTo>
                <a:lnTo>
                  <a:pt x="2580" y="7908"/>
                </a:lnTo>
                <a:lnTo>
                  <a:pt x="2628" y="7665"/>
                </a:lnTo>
                <a:lnTo>
                  <a:pt x="2677" y="7494"/>
                </a:lnTo>
                <a:lnTo>
                  <a:pt x="2701" y="7300"/>
                </a:lnTo>
                <a:lnTo>
                  <a:pt x="2847" y="7276"/>
                </a:lnTo>
                <a:lnTo>
                  <a:pt x="2920" y="7251"/>
                </a:lnTo>
                <a:lnTo>
                  <a:pt x="2969" y="7203"/>
                </a:lnTo>
                <a:lnTo>
                  <a:pt x="2993" y="7154"/>
                </a:lnTo>
                <a:lnTo>
                  <a:pt x="2993" y="7081"/>
                </a:lnTo>
                <a:lnTo>
                  <a:pt x="3042" y="7008"/>
                </a:lnTo>
                <a:lnTo>
                  <a:pt x="3066" y="6935"/>
                </a:lnTo>
                <a:lnTo>
                  <a:pt x="3066" y="6765"/>
                </a:lnTo>
                <a:lnTo>
                  <a:pt x="3115" y="6594"/>
                </a:lnTo>
                <a:lnTo>
                  <a:pt x="3212" y="6278"/>
                </a:lnTo>
                <a:lnTo>
                  <a:pt x="3456" y="5670"/>
                </a:lnTo>
                <a:lnTo>
                  <a:pt x="3553" y="5597"/>
                </a:lnTo>
                <a:lnTo>
                  <a:pt x="3602" y="5475"/>
                </a:lnTo>
                <a:lnTo>
                  <a:pt x="3602" y="5426"/>
                </a:lnTo>
                <a:lnTo>
                  <a:pt x="3602" y="5353"/>
                </a:lnTo>
                <a:lnTo>
                  <a:pt x="3577" y="5305"/>
                </a:lnTo>
                <a:lnTo>
                  <a:pt x="3529" y="5232"/>
                </a:lnTo>
                <a:lnTo>
                  <a:pt x="3139" y="4842"/>
                </a:lnTo>
                <a:lnTo>
                  <a:pt x="2799" y="4429"/>
                </a:lnTo>
                <a:lnTo>
                  <a:pt x="2434" y="4015"/>
                </a:lnTo>
                <a:lnTo>
                  <a:pt x="2069" y="3626"/>
                </a:lnTo>
                <a:lnTo>
                  <a:pt x="2263" y="3480"/>
                </a:lnTo>
                <a:lnTo>
                  <a:pt x="2458" y="3285"/>
                </a:lnTo>
                <a:lnTo>
                  <a:pt x="2799" y="2871"/>
                </a:lnTo>
                <a:lnTo>
                  <a:pt x="2993" y="2677"/>
                </a:lnTo>
                <a:lnTo>
                  <a:pt x="3164" y="2482"/>
                </a:lnTo>
                <a:lnTo>
                  <a:pt x="3383" y="2336"/>
                </a:lnTo>
                <a:lnTo>
                  <a:pt x="3504" y="2287"/>
                </a:lnTo>
                <a:lnTo>
                  <a:pt x="3626" y="2239"/>
                </a:lnTo>
                <a:lnTo>
                  <a:pt x="3723" y="2190"/>
                </a:lnTo>
                <a:lnTo>
                  <a:pt x="3577" y="2287"/>
                </a:lnTo>
                <a:lnTo>
                  <a:pt x="3431" y="2409"/>
                </a:lnTo>
                <a:lnTo>
                  <a:pt x="3261" y="2579"/>
                </a:lnTo>
                <a:lnTo>
                  <a:pt x="3188" y="2677"/>
                </a:lnTo>
                <a:lnTo>
                  <a:pt x="3139" y="2750"/>
                </a:lnTo>
                <a:lnTo>
                  <a:pt x="3091" y="2847"/>
                </a:lnTo>
                <a:lnTo>
                  <a:pt x="3091" y="2944"/>
                </a:lnTo>
                <a:lnTo>
                  <a:pt x="3115" y="3017"/>
                </a:lnTo>
                <a:lnTo>
                  <a:pt x="3164" y="3066"/>
                </a:lnTo>
                <a:lnTo>
                  <a:pt x="3212" y="3115"/>
                </a:lnTo>
                <a:lnTo>
                  <a:pt x="3310" y="3090"/>
                </a:lnTo>
                <a:lnTo>
                  <a:pt x="3383" y="3066"/>
                </a:lnTo>
                <a:lnTo>
                  <a:pt x="3431" y="3017"/>
                </a:lnTo>
                <a:lnTo>
                  <a:pt x="3553" y="2871"/>
                </a:lnTo>
                <a:lnTo>
                  <a:pt x="3675" y="2701"/>
                </a:lnTo>
                <a:lnTo>
                  <a:pt x="3845" y="2555"/>
                </a:lnTo>
                <a:lnTo>
                  <a:pt x="4064" y="2433"/>
                </a:lnTo>
                <a:lnTo>
                  <a:pt x="4161" y="2482"/>
                </a:lnTo>
                <a:lnTo>
                  <a:pt x="4015" y="2579"/>
                </a:lnTo>
                <a:lnTo>
                  <a:pt x="3894" y="2677"/>
                </a:lnTo>
                <a:lnTo>
                  <a:pt x="3772" y="2798"/>
                </a:lnTo>
                <a:lnTo>
                  <a:pt x="3650" y="2944"/>
                </a:lnTo>
                <a:lnTo>
                  <a:pt x="3602" y="3017"/>
                </a:lnTo>
                <a:lnTo>
                  <a:pt x="3577" y="3115"/>
                </a:lnTo>
                <a:lnTo>
                  <a:pt x="3553" y="3188"/>
                </a:lnTo>
                <a:lnTo>
                  <a:pt x="3553" y="3285"/>
                </a:lnTo>
                <a:lnTo>
                  <a:pt x="3577" y="3334"/>
                </a:lnTo>
                <a:lnTo>
                  <a:pt x="3602" y="3358"/>
                </a:lnTo>
                <a:lnTo>
                  <a:pt x="3675" y="3407"/>
                </a:lnTo>
                <a:lnTo>
                  <a:pt x="3772" y="3407"/>
                </a:lnTo>
                <a:lnTo>
                  <a:pt x="3869" y="3358"/>
                </a:lnTo>
                <a:lnTo>
                  <a:pt x="3942" y="3261"/>
                </a:lnTo>
                <a:lnTo>
                  <a:pt x="3991" y="3139"/>
                </a:lnTo>
                <a:lnTo>
                  <a:pt x="4088" y="3017"/>
                </a:lnTo>
                <a:lnTo>
                  <a:pt x="4210" y="2920"/>
                </a:lnTo>
                <a:lnTo>
                  <a:pt x="4453" y="2677"/>
                </a:lnTo>
                <a:lnTo>
                  <a:pt x="4551" y="2774"/>
                </a:lnTo>
                <a:lnTo>
                  <a:pt x="4697" y="2871"/>
                </a:lnTo>
                <a:lnTo>
                  <a:pt x="4453" y="3017"/>
                </a:lnTo>
                <a:lnTo>
                  <a:pt x="4259" y="3139"/>
                </a:lnTo>
                <a:lnTo>
                  <a:pt x="4064" y="3285"/>
                </a:lnTo>
                <a:lnTo>
                  <a:pt x="3894" y="3455"/>
                </a:lnTo>
                <a:lnTo>
                  <a:pt x="3845" y="3553"/>
                </a:lnTo>
                <a:lnTo>
                  <a:pt x="3796" y="3650"/>
                </a:lnTo>
                <a:lnTo>
                  <a:pt x="3796" y="3747"/>
                </a:lnTo>
                <a:lnTo>
                  <a:pt x="3821" y="3869"/>
                </a:lnTo>
                <a:lnTo>
                  <a:pt x="3894" y="3918"/>
                </a:lnTo>
                <a:lnTo>
                  <a:pt x="3967" y="3942"/>
                </a:lnTo>
                <a:lnTo>
                  <a:pt x="4064" y="3918"/>
                </a:lnTo>
                <a:lnTo>
                  <a:pt x="4088" y="3893"/>
                </a:lnTo>
                <a:lnTo>
                  <a:pt x="4113" y="3869"/>
                </a:lnTo>
                <a:lnTo>
                  <a:pt x="4210" y="3723"/>
                </a:lnTo>
                <a:lnTo>
                  <a:pt x="4307" y="3577"/>
                </a:lnTo>
                <a:lnTo>
                  <a:pt x="4429" y="3480"/>
                </a:lnTo>
                <a:lnTo>
                  <a:pt x="4575" y="3382"/>
                </a:lnTo>
                <a:lnTo>
                  <a:pt x="4794" y="3236"/>
                </a:lnTo>
                <a:lnTo>
                  <a:pt x="5013" y="3090"/>
                </a:lnTo>
                <a:lnTo>
                  <a:pt x="5305" y="3285"/>
                </a:lnTo>
                <a:lnTo>
                  <a:pt x="4989" y="3504"/>
                </a:lnTo>
                <a:lnTo>
                  <a:pt x="4843" y="3601"/>
                </a:lnTo>
                <a:lnTo>
                  <a:pt x="4697" y="3723"/>
                </a:lnTo>
                <a:lnTo>
                  <a:pt x="4551" y="3869"/>
                </a:lnTo>
                <a:lnTo>
                  <a:pt x="4526" y="3942"/>
                </a:lnTo>
                <a:lnTo>
                  <a:pt x="4502" y="4015"/>
                </a:lnTo>
                <a:lnTo>
                  <a:pt x="4526" y="4064"/>
                </a:lnTo>
                <a:lnTo>
                  <a:pt x="4551" y="4112"/>
                </a:lnTo>
                <a:lnTo>
                  <a:pt x="4599" y="4137"/>
                </a:lnTo>
                <a:lnTo>
                  <a:pt x="4672" y="4137"/>
                </a:lnTo>
                <a:lnTo>
                  <a:pt x="4721" y="4112"/>
                </a:lnTo>
                <a:lnTo>
                  <a:pt x="4770" y="4064"/>
                </a:lnTo>
                <a:lnTo>
                  <a:pt x="4867" y="3966"/>
                </a:lnTo>
                <a:lnTo>
                  <a:pt x="5013" y="3845"/>
                </a:lnTo>
                <a:lnTo>
                  <a:pt x="5183" y="3723"/>
                </a:lnTo>
                <a:lnTo>
                  <a:pt x="5354" y="3601"/>
                </a:lnTo>
                <a:lnTo>
                  <a:pt x="5548" y="3455"/>
                </a:lnTo>
                <a:lnTo>
                  <a:pt x="5597" y="3504"/>
                </a:lnTo>
                <a:lnTo>
                  <a:pt x="5694" y="3528"/>
                </a:lnTo>
                <a:lnTo>
                  <a:pt x="5767" y="3528"/>
                </a:lnTo>
                <a:lnTo>
                  <a:pt x="5840" y="3480"/>
                </a:lnTo>
                <a:lnTo>
                  <a:pt x="5889" y="3407"/>
                </a:lnTo>
                <a:lnTo>
                  <a:pt x="6181" y="3285"/>
                </a:lnTo>
                <a:lnTo>
                  <a:pt x="6449" y="3188"/>
                </a:lnTo>
                <a:lnTo>
                  <a:pt x="6765" y="3090"/>
                </a:lnTo>
                <a:lnTo>
                  <a:pt x="7033" y="3017"/>
                </a:lnTo>
                <a:lnTo>
                  <a:pt x="7106" y="2993"/>
                </a:lnTo>
                <a:lnTo>
                  <a:pt x="7154" y="2969"/>
                </a:lnTo>
                <a:lnTo>
                  <a:pt x="7203" y="2896"/>
                </a:lnTo>
                <a:lnTo>
                  <a:pt x="7227" y="2847"/>
                </a:lnTo>
                <a:lnTo>
                  <a:pt x="7276" y="2701"/>
                </a:lnTo>
                <a:lnTo>
                  <a:pt x="7325" y="2531"/>
                </a:lnTo>
                <a:lnTo>
                  <a:pt x="7373" y="2190"/>
                </a:lnTo>
                <a:lnTo>
                  <a:pt x="7398" y="1509"/>
                </a:lnTo>
                <a:lnTo>
                  <a:pt x="7495" y="998"/>
                </a:lnTo>
                <a:lnTo>
                  <a:pt x="7519" y="730"/>
                </a:lnTo>
                <a:lnTo>
                  <a:pt x="7519" y="608"/>
                </a:lnTo>
                <a:lnTo>
                  <a:pt x="7519" y="487"/>
                </a:lnTo>
                <a:close/>
                <a:moveTo>
                  <a:pt x="8030" y="0"/>
                </a:moveTo>
                <a:lnTo>
                  <a:pt x="7641" y="49"/>
                </a:lnTo>
                <a:lnTo>
                  <a:pt x="7471" y="73"/>
                </a:lnTo>
                <a:lnTo>
                  <a:pt x="7300" y="122"/>
                </a:lnTo>
                <a:lnTo>
                  <a:pt x="7252" y="146"/>
                </a:lnTo>
                <a:lnTo>
                  <a:pt x="7203" y="195"/>
                </a:lnTo>
                <a:lnTo>
                  <a:pt x="7179" y="243"/>
                </a:lnTo>
                <a:lnTo>
                  <a:pt x="7179" y="292"/>
                </a:lnTo>
                <a:lnTo>
                  <a:pt x="7106" y="414"/>
                </a:lnTo>
                <a:lnTo>
                  <a:pt x="7033" y="535"/>
                </a:lnTo>
                <a:lnTo>
                  <a:pt x="6984" y="681"/>
                </a:lnTo>
                <a:lnTo>
                  <a:pt x="6960" y="827"/>
                </a:lnTo>
                <a:lnTo>
                  <a:pt x="6935" y="1168"/>
                </a:lnTo>
                <a:lnTo>
                  <a:pt x="6887" y="1436"/>
                </a:lnTo>
                <a:lnTo>
                  <a:pt x="6789" y="2020"/>
                </a:lnTo>
                <a:lnTo>
                  <a:pt x="6765" y="2312"/>
                </a:lnTo>
                <a:lnTo>
                  <a:pt x="6765" y="2604"/>
                </a:lnTo>
                <a:lnTo>
                  <a:pt x="6497" y="2701"/>
                </a:lnTo>
                <a:lnTo>
                  <a:pt x="6230" y="2798"/>
                </a:lnTo>
                <a:lnTo>
                  <a:pt x="5719" y="3042"/>
                </a:lnTo>
                <a:lnTo>
                  <a:pt x="4770" y="2385"/>
                </a:lnTo>
                <a:lnTo>
                  <a:pt x="4551" y="2214"/>
                </a:lnTo>
                <a:lnTo>
                  <a:pt x="4283" y="2020"/>
                </a:lnTo>
                <a:lnTo>
                  <a:pt x="4113" y="1922"/>
                </a:lnTo>
                <a:lnTo>
                  <a:pt x="3967" y="1874"/>
                </a:lnTo>
                <a:lnTo>
                  <a:pt x="3845" y="1825"/>
                </a:lnTo>
                <a:lnTo>
                  <a:pt x="3699" y="1825"/>
                </a:lnTo>
                <a:lnTo>
                  <a:pt x="3626" y="1776"/>
                </a:lnTo>
                <a:lnTo>
                  <a:pt x="3553" y="1776"/>
                </a:lnTo>
                <a:lnTo>
                  <a:pt x="3504" y="1801"/>
                </a:lnTo>
                <a:lnTo>
                  <a:pt x="3358" y="1849"/>
                </a:lnTo>
                <a:lnTo>
                  <a:pt x="3237" y="1898"/>
                </a:lnTo>
                <a:lnTo>
                  <a:pt x="2993" y="2068"/>
                </a:lnTo>
                <a:lnTo>
                  <a:pt x="2774" y="2287"/>
                </a:lnTo>
                <a:lnTo>
                  <a:pt x="2580" y="2506"/>
                </a:lnTo>
                <a:lnTo>
                  <a:pt x="2117" y="2969"/>
                </a:lnTo>
                <a:lnTo>
                  <a:pt x="1923" y="3212"/>
                </a:lnTo>
                <a:lnTo>
                  <a:pt x="1728" y="3455"/>
                </a:lnTo>
                <a:lnTo>
                  <a:pt x="1655" y="3504"/>
                </a:lnTo>
                <a:lnTo>
                  <a:pt x="1606" y="3553"/>
                </a:lnTo>
                <a:lnTo>
                  <a:pt x="1582" y="3601"/>
                </a:lnTo>
                <a:lnTo>
                  <a:pt x="1606" y="3699"/>
                </a:lnTo>
                <a:lnTo>
                  <a:pt x="1728" y="3942"/>
                </a:lnTo>
                <a:lnTo>
                  <a:pt x="1898" y="4161"/>
                </a:lnTo>
                <a:lnTo>
                  <a:pt x="2263" y="4599"/>
                </a:lnTo>
                <a:lnTo>
                  <a:pt x="2628" y="5110"/>
                </a:lnTo>
                <a:lnTo>
                  <a:pt x="2847" y="5329"/>
                </a:lnTo>
                <a:lnTo>
                  <a:pt x="3066" y="5548"/>
                </a:lnTo>
                <a:lnTo>
                  <a:pt x="2969" y="5670"/>
                </a:lnTo>
                <a:lnTo>
                  <a:pt x="2920" y="5791"/>
                </a:lnTo>
                <a:lnTo>
                  <a:pt x="2799" y="6035"/>
                </a:lnTo>
                <a:lnTo>
                  <a:pt x="2653" y="6400"/>
                </a:lnTo>
                <a:lnTo>
                  <a:pt x="2604" y="6594"/>
                </a:lnTo>
                <a:lnTo>
                  <a:pt x="2580" y="6813"/>
                </a:lnTo>
                <a:lnTo>
                  <a:pt x="2288" y="6813"/>
                </a:lnTo>
                <a:lnTo>
                  <a:pt x="1971" y="6838"/>
                </a:lnTo>
                <a:lnTo>
                  <a:pt x="1387" y="6935"/>
                </a:lnTo>
                <a:lnTo>
                  <a:pt x="1144" y="6984"/>
                </a:lnTo>
                <a:lnTo>
                  <a:pt x="828" y="7057"/>
                </a:lnTo>
                <a:lnTo>
                  <a:pt x="682" y="7105"/>
                </a:lnTo>
                <a:lnTo>
                  <a:pt x="536" y="7178"/>
                </a:lnTo>
                <a:lnTo>
                  <a:pt x="438" y="7251"/>
                </a:lnTo>
                <a:lnTo>
                  <a:pt x="365" y="7348"/>
                </a:lnTo>
                <a:lnTo>
                  <a:pt x="292" y="7373"/>
                </a:lnTo>
                <a:lnTo>
                  <a:pt x="244" y="7397"/>
                </a:lnTo>
                <a:lnTo>
                  <a:pt x="195" y="7446"/>
                </a:lnTo>
                <a:lnTo>
                  <a:pt x="171" y="7494"/>
                </a:lnTo>
                <a:lnTo>
                  <a:pt x="122" y="7640"/>
                </a:lnTo>
                <a:lnTo>
                  <a:pt x="98" y="7932"/>
                </a:lnTo>
                <a:lnTo>
                  <a:pt x="25" y="8857"/>
                </a:lnTo>
                <a:lnTo>
                  <a:pt x="0" y="9149"/>
                </a:lnTo>
                <a:lnTo>
                  <a:pt x="25" y="9514"/>
                </a:lnTo>
                <a:lnTo>
                  <a:pt x="49" y="9709"/>
                </a:lnTo>
                <a:lnTo>
                  <a:pt x="98" y="9879"/>
                </a:lnTo>
                <a:lnTo>
                  <a:pt x="171" y="10001"/>
                </a:lnTo>
                <a:lnTo>
                  <a:pt x="219" y="10049"/>
                </a:lnTo>
                <a:lnTo>
                  <a:pt x="268" y="10098"/>
                </a:lnTo>
                <a:lnTo>
                  <a:pt x="268" y="10171"/>
                </a:lnTo>
                <a:lnTo>
                  <a:pt x="292" y="10220"/>
                </a:lnTo>
                <a:lnTo>
                  <a:pt x="317" y="10268"/>
                </a:lnTo>
                <a:lnTo>
                  <a:pt x="390" y="10317"/>
                </a:lnTo>
                <a:lnTo>
                  <a:pt x="633" y="10414"/>
                </a:lnTo>
                <a:lnTo>
                  <a:pt x="925" y="10487"/>
                </a:lnTo>
                <a:lnTo>
                  <a:pt x="1193" y="10560"/>
                </a:lnTo>
                <a:lnTo>
                  <a:pt x="1485" y="10609"/>
                </a:lnTo>
                <a:lnTo>
                  <a:pt x="2069" y="10658"/>
                </a:lnTo>
                <a:lnTo>
                  <a:pt x="2653" y="10706"/>
                </a:lnTo>
                <a:lnTo>
                  <a:pt x="2750" y="10877"/>
                </a:lnTo>
                <a:lnTo>
                  <a:pt x="2823" y="11047"/>
                </a:lnTo>
                <a:lnTo>
                  <a:pt x="3018" y="11363"/>
                </a:lnTo>
                <a:lnTo>
                  <a:pt x="3261" y="11655"/>
                </a:lnTo>
                <a:lnTo>
                  <a:pt x="3066" y="11850"/>
                </a:lnTo>
                <a:lnTo>
                  <a:pt x="2872" y="12045"/>
                </a:lnTo>
                <a:lnTo>
                  <a:pt x="2507" y="12483"/>
                </a:lnTo>
                <a:lnTo>
                  <a:pt x="2117" y="12994"/>
                </a:lnTo>
                <a:lnTo>
                  <a:pt x="1947" y="13213"/>
                </a:lnTo>
                <a:lnTo>
                  <a:pt x="1874" y="13334"/>
                </a:lnTo>
                <a:lnTo>
                  <a:pt x="1825" y="13456"/>
                </a:lnTo>
                <a:lnTo>
                  <a:pt x="1825" y="13553"/>
                </a:lnTo>
                <a:lnTo>
                  <a:pt x="1850" y="13626"/>
                </a:lnTo>
                <a:lnTo>
                  <a:pt x="1850" y="13748"/>
                </a:lnTo>
                <a:lnTo>
                  <a:pt x="1874" y="13894"/>
                </a:lnTo>
                <a:lnTo>
                  <a:pt x="1947" y="14016"/>
                </a:lnTo>
                <a:lnTo>
                  <a:pt x="2020" y="14162"/>
                </a:lnTo>
                <a:lnTo>
                  <a:pt x="2215" y="14381"/>
                </a:lnTo>
                <a:lnTo>
                  <a:pt x="2385" y="14600"/>
                </a:lnTo>
                <a:lnTo>
                  <a:pt x="2653" y="14867"/>
                </a:lnTo>
                <a:lnTo>
                  <a:pt x="2920" y="15135"/>
                </a:lnTo>
                <a:lnTo>
                  <a:pt x="3188" y="15378"/>
                </a:lnTo>
                <a:lnTo>
                  <a:pt x="3504" y="15597"/>
                </a:lnTo>
                <a:lnTo>
                  <a:pt x="3553" y="15646"/>
                </a:lnTo>
                <a:lnTo>
                  <a:pt x="3675" y="15646"/>
                </a:lnTo>
                <a:lnTo>
                  <a:pt x="3723" y="15621"/>
                </a:lnTo>
                <a:lnTo>
                  <a:pt x="3845" y="15646"/>
                </a:lnTo>
                <a:lnTo>
                  <a:pt x="3967" y="15621"/>
                </a:lnTo>
                <a:lnTo>
                  <a:pt x="4113" y="15573"/>
                </a:lnTo>
                <a:lnTo>
                  <a:pt x="4234" y="15524"/>
                </a:lnTo>
                <a:lnTo>
                  <a:pt x="4478" y="15378"/>
                </a:lnTo>
                <a:lnTo>
                  <a:pt x="4697" y="15232"/>
                </a:lnTo>
                <a:lnTo>
                  <a:pt x="4964" y="14989"/>
                </a:lnTo>
                <a:lnTo>
                  <a:pt x="5232" y="14746"/>
                </a:lnTo>
                <a:lnTo>
                  <a:pt x="5743" y="14210"/>
                </a:lnTo>
                <a:lnTo>
                  <a:pt x="5865" y="14308"/>
                </a:lnTo>
                <a:lnTo>
                  <a:pt x="5986" y="14381"/>
                </a:lnTo>
                <a:lnTo>
                  <a:pt x="6254" y="14502"/>
                </a:lnTo>
                <a:lnTo>
                  <a:pt x="6595" y="14648"/>
                </a:lnTo>
                <a:lnTo>
                  <a:pt x="6789" y="14697"/>
                </a:lnTo>
                <a:lnTo>
                  <a:pt x="6887" y="14721"/>
                </a:lnTo>
                <a:lnTo>
                  <a:pt x="6984" y="14721"/>
                </a:lnTo>
                <a:lnTo>
                  <a:pt x="7033" y="14940"/>
                </a:lnTo>
                <a:lnTo>
                  <a:pt x="7081" y="15135"/>
                </a:lnTo>
                <a:lnTo>
                  <a:pt x="7154" y="15573"/>
                </a:lnTo>
                <a:lnTo>
                  <a:pt x="7203" y="16035"/>
                </a:lnTo>
                <a:lnTo>
                  <a:pt x="7203" y="16278"/>
                </a:lnTo>
                <a:lnTo>
                  <a:pt x="7203" y="16546"/>
                </a:lnTo>
                <a:lnTo>
                  <a:pt x="7227" y="16692"/>
                </a:lnTo>
                <a:lnTo>
                  <a:pt x="7252" y="16814"/>
                </a:lnTo>
                <a:lnTo>
                  <a:pt x="7325" y="16911"/>
                </a:lnTo>
                <a:lnTo>
                  <a:pt x="7398" y="16984"/>
                </a:lnTo>
                <a:lnTo>
                  <a:pt x="7422" y="17008"/>
                </a:lnTo>
                <a:lnTo>
                  <a:pt x="7471" y="17057"/>
                </a:lnTo>
                <a:lnTo>
                  <a:pt x="7568" y="17130"/>
                </a:lnTo>
                <a:lnTo>
                  <a:pt x="7690" y="17179"/>
                </a:lnTo>
                <a:lnTo>
                  <a:pt x="7811" y="17203"/>
                </a:lnTo>
                <a:lnTo>
                  <a:pt x="7957" y="17227"/>
                </a:lnTo>
                <a:lnTo>
                  <a:pt x="8249" y="17227"/>
                </a:lnTo>
                <a:lnTo>
                  <a:pt x="8492" y="17203"/>
                </a:lnTo>
                <a:lnTo>
                  <a:pt x="9198" y="17179"/>
                </a:lnTo>
                <a:lnTo>
                  <a:pt x="9904" y="17154"/>
                </a:lnTo>
                <a:lnTo>
                  <a:pt x="10001" y="17130"/>
                </a:lnTo>
                <a:lnTo>
                  <a:pt x="10098" y="17081"/>
                </a:lnTo>
                <a:lnTo>
                  <a:pt x="10147" y="16984"/>
                </a:lnTo>
                <a:lnTo>
                  <a:pt x="10147" y="16887"/>
                </a:lnTo>
                <a:lnTo>
                  <a:pt x="10171" y="16862"/>
                </a:lnTo>
                <a:lnTo>
                  <a:pt x="10269" y="16741"/>
                </a:lnTo>
                <a:lnTo>
                  <a:pt x="10317" y="16619"/>
                </a:lnTo>
                <a:lnTo>
                  <a:pt x="10366" y="16473"/>
                </a:lnTo>
                <a:lnTo>
                  <a:pt x="10390" y="16327"/>
                </a:lnTo>
                <a:lnTo>
                  <a:pt x="10463" y="15719"/>
                </a:lnTo>
                <a:lnTo>
                  <a:pt x="10561" y="15159"/>
                </a:lnTo>
                <a:lnTo>
                  <a:pt x="10561" y="14892"/>
                </a:lnTo>
                <a:lnTo>
                  <a:pt x="10561" y="14600"/>
                </a:lnTo>
                <a:lnTo>
                  <a:pt x="10707" y="14624"/>
                </a:lnTo>
                <a:lnTo>
                  <a:pt x="10877" y="14600"/>
                </a:lnTo>
                <a:lnTo>
                  <a:pt x="11169" y="14527"/>
                </a:lnTo>
                <a:lnTo>
                  <a:pt x="11291" y="14502"/>
                </a:lnTo>
                <a:lnTo>
                  <a:pt x="11437" y="14429"/>
                </a:lnTo>
                <a:lnTo>
                  <a:pt x="11583" y="14356"/>
                </a:lnTo>
                <a:lnTo>
                  <a:pt x="11680" y="14235"/>
                </a:lnTo>
                <a:lnTo>
                  <a:pt x="11826" y="14405"/>
                </a:lnTo>
                <a:lnTo>
                  <a:pt x="11996" y="14527"/>
                </a:lnTo>
                <a:lnTo>
                  <a:pt x="12313" y="14770"/>
                </a:lnTo>
                <a:lnTo>
                  <a:pt x="12897" y="15208"/>
                </a:lnTo>
                <a:lnTo>
                  <a:pt x="13505" y="15621"/>
                </a:lnTo>
                <a:lnTo>
                  <a:pt x="13578" y="15646"/>
                </a:lnTo>
                <a:lnTo>
                  <a:pt x="13651" y="15670"/>
                </a:lnTo>
                <a:lnTo>
                  <a:pt x="13724" y="15646"/>
                </a:lnTo>
                <a:lnTo>
                  <a:pt x="13797" y="15621"/>
                </a:lnTo>
                <a:lnTo>
                  <a:pt x="13846" y="15597"/>
                </a:lnTo>
                <a:lnTo>
                  <a:pt x="13870" y="15524"/>
                </a:lnTo>
                <a:lnTo>
                  <a:pt x="13919" y="15476"/>
                </a:lnTo>
                <a:lnTo>
                  <a:pt x="13919" y="15403"/>
                </a:lnTo>
                <a:lnTo>
                  <a:pt x="14138" y="15232"/>
                </a:lnTo>
                <a:lnTo>
                  <a:pt x="14332" y="15038"/>
                </a:lnTo>
                <a:lnTo>
                  <a:pt x="14722" y="14624"/>
                </a:lnTo>
                <a:lnTo>
                  <a:pt x="15208" y="14162"/>
                </a:lnTo>
                <a:lnTo>
                  <a:pt x="15427" y="13894"/>
                </a:lnTo>
                <a:lnTo>
                  <a:pt x="15622" y="13651"/>
                </a:lnTo>
                <a:lnTo>
                  <a:pt x="15671" y="13553"/>
                </a:lnTo>
                <a:lnTo>
                  <a:pt x="15671" y="13480"/>
                </a:lnTo>
                <a:lnTo>
                  <a:pt x="15695" y="13383"/>
                </a:lnTo>
                <a:lnTo>
                  <a:pt x="15671" y="13261"/>
                </a:lnTo>
                <a:lnTo>
                  <a:pt x="15500" y="12969"/>
                </a:lnTo>
                <a:lnTo>
                  <a:pt x="15330" y="12702"/>
                </a:lnTo>
                <a:lnTo>
                  <a:pt x="14941" y="12191"/>
                </a:lnTo>
                <a:lnTo>
                  <a:pt x="14795" y="11996"/>
                </a:lnTo>
                <a:lnTo>
                  <a:pt x="14649" y="11801"/>
                </a:lnTo>
                <a:lnTo>
                  <a:pt x="14454" y="11655"/>
                </a:lnTo>
                <a:lnTo>
                  <a:pt x="14259" y="11509"/>
                </a:lnTo>
                <a:lnTo>
                  <a:pt x="14430" y="11266"/>
                </a:lnTo>
                <a:lnTo>
                  <a:pt x="14576" y="10998"/>
                </a:lnTo>
                <a:lnTo>
                  <a:pt x="14673" y="10706"/>
                </a:lnTo>
                <a:lnTo>
                  <a:pt x="14722" y="10414"/>
                </a:lnTo>
                <a:lnTo>
                  <a:pt x="14843" y="10463"/>
                </a:lnTo>
                <a:lnTo>
                  <a:pt x="14965" y="10463"/>
                </a:lnTo>
                <a:lnTo>
                  <a:pt x="15257" y="10487"/>
                </a:lnTo>
                <a:lnTo>
                  <a:pt x="15768" y="10439"/>
                </a:lnTo>
                <a:lnTo>
                  <a:pt x="16352" y="10414"/>
                </a:lnTo>
                <a:lnTo>
                  <a:pt x="16619" y="10390"/>
                </a:lnTo>
                <a:lnTo>
                  <a:pt x="16911" y="10366"/>
                </a:lnTo>
                <a:lnTo>
                  <a:pt x="16984" y="10341"/>
                </a:lnTo>
                <a:lnTo>
                  <a:pt x="17057" y="10293"/>
                </a:lnTo>
                <a:lnTo>
                  <a:pt x="17082" y="10220"/>
                </a:lnTo>
                <a:lnTo>
                  <a:pt x="17106" y="10171"/>
                </a:lnTo>
                <a:lnTo>
                  <a:pt x="17179" y="10122"/>
                </a:lnTo>
                <a:lnTo>
                  <a:pt x="17252" y="10074"/>
                </a:lnTo>
                <a:lnTo>
                  <a:pt x="17301" y="10001"/>
                </a:lnTo>
                <a:lnTo>
                  <a:pt x="17301" y="9928"/>
                </a:lnTo>
                <a:lnTo>
                  <a:pt x="17301" y="8784"/>
                </a:lnTo>
                <a:lnTo>
                  <a:pt x="17301" y="8224"/>
                </a:lnTo>
                <a:lnTo>
                  <a:pt x="17252" y="7665"/>
                </a:lnTo>
                <a:lnTo>
                  <a:pt x="17228" y="7567"/>
                </a:lnTo>
                <a:lnTo>
                  <a:pt x="17155" y="7519"/>
                </a:lnTo>
                <a:lnTo>
                  <a:pt x="17082" y="7470"/>
                </a:lnTo>
                <a:lnTo>
                  <a:pt x="17009" y="7446"/>
                </a:lnTo>
                <a:lnTo>
                  <a:pt x="16960" y="7300"/>
                </a:lnTo>
                <a:lnTo>
                  <a:pt x="16863" y="7203"/>
                </a:lnTo>
                <a:lnTo>
                  <a:pt x="16741" y="7130"/>
                </a:lnTo>
                <a:lnTo>
                  <a:pt x="16619" y="7057"/>
                </a:lnTo>
                <a:lnTo>
                  <a:pt x="16473" y="7008"/>
                </a:lnTo>
                <a:lnTo>
                  <a:pt x="16303" y="6984"/>
                </a:lnTo>
                <a:lnTo>
                  <a:pt x="16035" y="6935"/>
                </a:lnTo>
                <a:lnTo>
                  <a:pt x="15427" y="6862"/>
                </a:lnTo>
                <a:lnTo>
                  <a:pt x="15087" y="6838"/>
                </a:lnTo>
                <a:lnTo>
                  <a:pt x="14795" y="6838"/>
                </a:lnTo>
                <a:lnTo>
                  <a:pt x="14770" y="6667"/>
                </a:lnTo>
                <a:lnTo>
                  <a:pt x="14770" y="6521"/>
                </a:lnTo>
                <a:lnTo>
                  <a:pt x="14697" y="6181"/>
                </a:lnTo>
                <a:lnTo>
                  <a:pt x="14673" y="6010"/>
                </a:lnTo>
                <a:lnTo>
                  <a:pt x="14600" y="5816"/>
                </a:lnTo>
                <a:lnTo>
                  <a:pt x="14527" y="5621"/>
                </a:lnTo>
                <a:lnTo>
                  <a:pt x="14430" y="5451"/>
                </a:lnTo>
                <a:lnTo>
                  <a:pt x="14576" y="5256"/>
                </a:lnTo>
                <a:lnTo>
                  <a:pt x="14697" y="5086"/>
                </a:lnTo>
                <a:lnTo>
                  <a:pt x="15111" y="4477"/>
                </a:lnTo>
                <a:lnTo>
                  <a:pt x="15354" y="4185"/>
                </a:lnTo>
                <a:lnTo>
                  <a:pt x="15598" y="3893"/>
                </a:lnTo>
                <a:lnTo>
                  <a:pt x="15646" y="3845"/>
                </a:lnTo>
                <a:lnTo>
                  <a:pt x="15671" y="3796"/>
                </a:lnTo>
                <a:lnTo>
                  <a:pt x="15671" y="3723"/>
                </a:lnTo>
                <a:lnTo>
                  <a:pt x="15671" y="3650"/>
                </a:lnTo>
                <a:lnTo>
                  <a:pt x="15646" y="3601"/>
                </a:lnTo>
                <a:lnTo>
                  <a:pt x="15646" y="3528"/>
                </a:lnTo>
                <a:lnTo>
                  <a:pt x="15646" y="3431"/>
                </a:lnTo>
                <a:lnTo>
                  <a:pt x="15622" y="3382"/>
                </a:lnTo>
                <a:lnTo>
                  <a:pt x="15549" y="3236"/>
                </a:lnTo>
                <a:lnTo>
                  <a:pt x="15354" y="2993"/>
                </a:lnTo>
                <a:lnTo>
                  <a:pt x="15062" y="2677"/>
                </a:lnTo>
                <a:lnTo>
                  <a:pt x="14746" y="2385"/>
                </a:lnTo>
                <a:lnTo>
                  <a:pt x="14503" y="2190"/>
                </a:lnTo>
                <a:lnTo>
                  <a:pt x="14235" y="1971"/>
                </a:lnTo>
                <a:lnTo>
                  <a:pt x="14065" y="1874"/>
                </a:lnTo>
                <a:lnTo>
                  <a:pt x="13919" y="1825"/>
                </a:lnTo>
                <a:lnTo>
                  <a:pt x="13748" y="1801"/>
                </a:lnTo>
                <a:lnTo>
                  <a:pt x="13554" y="1801"/>
                </a:lnTo>
                <a:lnTo>
                  <a:pt x="13481" y="1825"/>
                </a:lnTo>
                <a:lnTo>
                  <a:pt x="13189" y="1971"/>
                </a:lnTo>
                <a:lnTo>
                  <a:pt x="12921" y="2117"/>
                </a:lnTo>
                <a:lnTo>
                  <a:pt x="12653" y="2312"/>
                </a:lnTo>
                <a:lnTo>
                  <a:pt x="12410" y="2506"/>
                </a:lnTo>
                <a:lnTo>
                  <a:pt x="12094" y="2725"/>
                </a:lnTo>
                <a:lnTo>
                  <a:pt x="11923" y="2847"/>
                </a:lnTo>
                <a:lnTo>
                  <a:pt x="11777" y="2993"/>
                </a:lnTo>
                <a:lnTo>
                  <a:pt x="11558" y="2847"/>
                </a:lnTo>
                <a:lnTo>
                  <a:pt x="11291" y="2750"/>
                </a:lnTo>
                <a:lnTo>
                  <a:pt x="11023" y="2652"/>
                </a:lnTo>
                <a:lnTo>
                  <a:pt x="10755" y="2628"/>
                </a:lnTo>
                <a:lnTo>
                  <a:pt x="10755" y="2604"/>
                </a:lnTo>
                <a:lnTo>
                  <a:pt x="10682" y="2458"/>
                </a:lnTo>
                <a:lnTo>
                  <a:pt x="10634" y="2287"/>
                </a:lnTo>
                <a:lnTo>
                  <a:pt x="10561" y="1922"/>
                </a:lnTo>
                <a:lnTo>
                  <a:pt x="10585" y="1922"/>
                </a:lnTo>
                <a:lnTo>
                  <a:pt x="10609" y="1874"/>
                </a:lnTo>
                <a:lnTo>
                  <a:pt x="10609" y="1825"/>
                </a:lnTo>
                <a:lnTo>
                  <a:pt x="10585" y="1752"/>
                </a:lnTo>
                <a:lnTo>
                  <a:pt x="10536" y="1703"/>
                </a:lnTo>
                <a:lnTo>
                  <a:pt x="10463" y="1095"/>
                </a:lnTo>
                <a:lnTo>
                  <a:pt x="10439" y="779"/>
                </a:lnTo>
                <a:lnTo>
                  <a:pt x="10366" y="487"/>
                </a:lnTo>
                <a:lnTo>
                  <a:pt x="10390" y="438"/>
                </a:lnTo>
                <a:lnTo>
                  <a:pt x="10415" y="389"/>
                </a:lnTo>
                <a:lnTo>
                  <a:pt x="10439" y="316"/>
                </a:lnTo>
                <a:lnTo>
                  <a:pt x="10415" y="268"/>
                </a:lnTo>
                <a:lnTo>
                  <a:pt x="10390" y="195"/>
                </a:lnTo>
                <a:lnTo>
                  <a:pt x="10342" y="146"/>
                </a:lnTo>
                <a:lnTo>
                  <a:pt x="10293" y="122"/>
                </a:lnTo>
                <a:lnTo>
                  <a:pt x="10196" y="97"/>
                </a:lnTo>
                <a:lnTo>
                  <a:pt x="9855" y="73"/>
                </a:lnTo>
                <a:lnTo>
                  <a:pt x="9490" y="49"/>
                </a:lnTo>
                <a:lnTo>
                  <a:pt x="8760" y="49"/>
                </a:lnTo>
                <a:lnTo>
                  <a:pt x="8395" y="24"/>
                </a:lnTo>
                <a:lnTo>
                  <a:pt x="8030"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66" name="Google Shape;566;p15"/>
          <p:cNvSpPr/>
          <p:nvPr/>
        </p:nvSpPr>
        <p:spPr>
          <a:xfrm>
            <a:off x="2159250" y="1326100"/>
            <a:ext cx="592916" cy="644069"/>
          </a:xfrm>
          <a:custGeom>
            <a:avLst/>
            <a:gdLst/>
            <a:ahLst/>
            <a:cxnLst/>
            <a:rect l="l" t="t" r="r" b="b"/>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67" name="Google Shape;567;p15"/>
          <p:cNvSpPr/>
          <p:nvPr/>
        </p:nvSpPr>
        <p:spPr>
          <a:xfrm>
            <a:off x="5673924" y="3640650"/>
            <a:ext cx="471796" cy="439268"/>
          </a:xfrm>
          <a:custGeom>
            <a:avLst/>
            <a:gdLst/>
            <a:ahLst/>
            <a:cxnLst/>
            <a:rect l="l" t="t" r="r" b="b"/>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16"/>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t>HISTORY OF WATT’S LINKAGE</a:t>
            </a:r>
            <a:endParaRPr sz="3600"/>
          </a:p>
        </p:txBody>
      </p:sp>
      <p:sp>
        <p:nvSpPr>
          <p:cNvPr id="573" name="Google Shape;573;p16"/>
          <p:cNvSpPr txBox="1"/>
          <p:nvPr/>
        </p:nvSpPr>
        <p:spPr>
          <a:xfrm>
            <a:off x="747925" y="1159625"/>
            <a:ext cx="3230400" cy="3792900"/>
          </a:xfrm>
          <a:prstGeom prst="rect">
            <a:avLst/>
          </a:prstGeom>
          <a:noFill/>
          <a:ln w="19050" cap="flat" cmpd="sng">
            <a:solidFill>
              <a:srgbClr val="9900FF"/>
            </a:solidFill>
            <a:prstDash val="solid"/>
            <a:round/>
            <a:headEnd type="none" w="sm" len="sm"/>
            <a:tailEnd type="none" w="sm" len="sm"/>
          </a:ln>
        </p:spPr>
        <p:txBody>
          <a:bodyPr spcFirstLastPara="1" wrap="square" lIns="91425" tIns="91425" rIns="91425" bIns="91425" anchor="t" anchorCtr="0">
            <a:noAutofit/>
          </a:bodyPr>
          <a:lstStyle/>
          <a:p>
            <a:pPr marL="457200" lvl="0" indent="-317500" algn="l" rtl="0">
              <a:lnSpc>
                <a:spcPct val="115000"/>
              </a:lnSpc>
              <a:spcBef>
                <a:spcPts val="1200"/>
              </a:spcBef>
              <a:spcAft>
                <a:spcPts val="0"/>
              </a:spcAft>
              <a:buSzPts val="1400"/>
              <a:buFont typeface="Dosis"/>
              <a:buChar char="❏"/>
            </a:pPr>
            <a:r>
              <a:rPr lang="en">
                <a:highlight>
                  <a:srgbClr val="FFFFFF"/>
                </a:highlight>
                <a:latin typeface="Dosis"/>
                <a:ea typeface="Dosis"/>
                <a:cs typeface="Dosis"/>
                <a:sym typeface="Dosis"/>
              </a:rPr>
              <a:t>Watt's linkage is a type of </a:t>
            </a:r>
            <a:r>
              <a:rPr lang="en">
                <a:highlight>
                  <a:srgbClr val="FFFFFF"/>
                </a:highlight>
                <a:uFill>
                  <a:noFill/>
                </a:uFill>
                <a:latin typeface="Dosis"/>
                <a:ea typeface="Dosis"/>
                <a:cs typeface="Dosis"/>
                <a:sym typeface="Dosis"/>
                <a:hlinkClick r:id="rId3"/>
              </a:rPr>
              <a:t>mechanical linkage</a:t>
            </a:r>
            <a:r>
              <a:rPr lang="en">
                <a:highlight>
                  <a:srgbClr val="FFFFFF"/>
                </a:highlight>
                <a:latin typeface="Dosis"/>
                <a:ea typeface="Dosis"/>
                <a:cs typeface="Dosis"/>
                <a:sym typeface="Dosis"/>
              </a:rPr>
              <a:t> invented by </a:t>
            </a:r>
            <a:r>
              <a:rPr lang="en">
                <a:highlight>
                  <a:srgbClr val="FFFFFF"/>
                </a:highlight>
                <a:uFill>
                  <a:noFill/>
                </a:uFill>
                <a:latin typeface="Dosis"/>
                <a:ea typeface="Dosis"/>
                <a:cs typeface="Dosis"/>
                <a:sym typeface="Dosis"/>
                <a:hlinkClick r:id="rId4"/>
              </a:rPr>
              <a:t>James Watt</a:t>
            </a:r>
            <a:r>
              <a:rPr lang="en">
                <a:highlight>
                  <a:srgbClr val="FFFFFF"/>
                </a:highlight>
                <a:latin typeface="Dosis"/>
                <a:ea typeface="Dosis"/>
                <a:cs typeface="Dosis"/>
                <a:sym typeface="Dosis"/>
              </a:rPr>
              <a:t> in which the central moving point of the linkage is constrained to travel on a nearly straight line. It was described in Watt's patent specification of 1784 for the </a:t>
            </a:r>
            <a:r>
              <a:rPr lang="en">
                <a:highlight>
                  <a:srgbClr val="FFFFFF"/>
                </a:highlight>
                <a:uFill>
                  <a:noFill/>
                </a:uFill>
                <a:latin typeface="Dosis"/>
                <a:ea typeface="Dosis"/>
                <a:cs typeface="Dosis"/>
                <a:sym typeface="Dosis"/>
                <a:hlinkClick r:id="rId5"/>
              </a:rPr>
              <a:t>Watt steam engine</a:t>
            </a:r>
            <a:r>
              <a:rPr lang="en">
                <a:highlight>
                  <a:srgbClr val="FFFFFF"/>
                </a:highlight>
                <a:latin typeface="Dosis"/>
                <a:ea typeface="Dosis"/>
                <a:cs typeface="Dosis"/>
                <a:sym typeface="Dosis"/>
              </a:rPr>
              <a:t>.</a:t>
            </a:r>
            <a:endParaRPr>
              <a:highlight>
                <a:srgbClr val="FFFFFF"/>
              </a:highlight>
              <a:latin typeface="Dosis"/>
              <a:ea typeface="Dosis"/>
              <a:cs typeface="Dosis"/>
              <a:sym typeface="Dosis"/>
            </a:endParaRPr>
          </a:p>
          <a:p>
            <a:pPr marL="457200" lvl="0" indent="-317500" algn="l" rtl="0">
              <a:spcBef>
                <a:spcPts val="600"/>
              </a:spcBef>
              <a:spcAft>
                <a:spcPts val="0"/>
              </a:spcAft>
              <a:buSzPts val="1400"/>
              <a:buFont typeface="Dosis"/>
              <a:buChar char="❏"/>
            </a:pPr>
            <a:r>
              <a:rPr lang="en">
                <a:solidFill>
                  <a:schemeClr val="dk1"/>
                </a:solidFill>
                <a:latin typeface="Dosis"/>
                <a:ea typeface="Dosis"/>
                <a:cs typeface="Dosis"/>
                <a:sym typeface="Dosis"/>
              </a:rPr>
              <a:t>Watt’s Linkage is a straight line mechanism, </a:t>
            </a:r>
            <a:r>
              <a:rPr lang="en">
                <a:solidFill>
                  <a:srgbClr val="333333"/>
                </a:solidFill>
                <a:highlight>
                  <a:srgbClr val="FFFFFF"/>
                </a:highlight>
                <a:latin typeface="Dosis"/>
                <a:ea typeface="Dosis"/>
                <a:cs typeface="Dosis"/>
                <a:sym typeface="Dosis"/>
              </a:rPr>
              <a:t>Straight line motion mechanisms are mechanisms, having a point that moves along a straight line, or nearly along a straight line, without being guided by a plane surface.</a:t>
            </a:r>
            <a:endParaRPr>
              <a:highlight>
                <a:srgbClr val="FFFFFF"/>
              </a:highlight>
              <a:latin typeface="Dosis"/>
              <a:ea typeface="Dosis"/>
              <a:cs typeface="Dosis"/>
              <a:sym typeface="Dosis"/>
            </a:endParaRPr>
          </a:p>
        </p:txBody>
      </p:sp>
      <p:sp>
        <p:nvSpPr>
          <p:cNvPr id="574" name="Google Shape;574;p16"/>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5</a:t>
            </a:fld>
            <a:endParaRPr/>
          </a:p>
        </p:txBody>
      </p:sp>
      <p:sp>
        <p:nvSpPr>
          <p:cNvPr id="575" name="Google Shape;575;p16"/>
          <p:cNvSpPr txBox="1"/>
          <p:nvPr/>
        </p:nvSpPr>
        <p:spPr>
          <a:xfrm>
            <a:off x="4054000" y="2904975"/>
            <a:ext cx="3230400" cy="2047500"/>
          </a:xfrm>
          <a:prstGeom prst="rect">
            <a:avLst/>
          </a:prstGeom>
          <a:noFill/>
          <a:ln w="19050" cap="flat" cmpd="sng">
            <a:solidFill>
              <a:srgbClr val="1155CC"/>
            </a:solidFill>
            <a:prstDash val="solid"/>
            <a:round/>
            <a:headEnd type="none" w="sm" len="sm"/>
            <a:tailEnd type="none" w="sm" len="sm"/>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Dosis"/>
              <a:buChar char="❏"/>
            </a:pPr>
            <a:r>
              <a:rPr lang="en">
                <a:latin typeface="Dosis"/>
                <a:ea typeface="Dosis"/>
                <a:cs typeface="Dosis"/>
                <a:sym typeface="Dosis"/>
              </a:rPr>
              <a:t>The mechanism was originally designed for steam engine Trains, which later found its application over other mechanical machines like automobiles etc.</a:t>
            </a:r>
            <a:endParaRPr>
              <a:latin typeface="Dosis"/>
              <a:ea typeface="Dosis"/>
              <a:cs typeface="Dosis"/>
              <a:sym typeface="Dosis"/>
            </a:endParaRPr>
          </a:p>
          <a:p>
            <a:pPr marL="457200" lvl="0" indent="0" algn="l" rtl="0">
              <a:spcBef>
                <a:spcPts val="0"/>
              </a:spcBef>
              <a:spcAft>
                <a:spcPts val="0"/>
              </a:spcAft>
              <a:buNone/>
            </a:pPr>
            <a:endParaRPr>
              <a:latin typeface="Dosis"/>
              <a:ea typeface="Dosis"/>
              <a:cs typeface="Dosis"/>
              <a:sym typeface="Dosis"/>
            </a:endParaRPr>
          </a:p>
          <a:p>
            <a:pPr marL="457200" lvl="0" indent="-317500" algn="l" rtl="0">
              <a:spcBef>
                <a:spcPts val="0"/>
              </a:spcBef>
              <a:spcAft>
                <a:spcPts val="0"/>
              </a:spcAft>
              <a:buSzPts val="1400"/>
              <a:buFont typeface="Dosis"/>
              <a:buChar char="❏"/>
            </a:pPr>
            <a:r>
              <a:rPr lang="en">
                <a:latin typeface="Dosis"/>
                <a:ea typeface="Dosis"/>
                <a:cs typeface="Dosis"/>
                <a:sym typeface="Dosis"/>
              </a:rPr>
              <a:t>Here in our project we consider Watt’s Linkage as a four bar mechanism and perform the necessary analysis.  </a:t>
            </a:r>
            <a:endParaRPr>
              <a:latin typeface="Dosis"/>
              <a:ea typeface="Dosis"/>
              <a:cs typeface="Dosis"/>
              <a:sym typeface="Dosis"/>
            </a:endParaRPr>
          </a:p>
        </p:txBody>
      </p:sp>
      <p:pic>
        <p:nvPicPr>
          <p:cNvPr id="576" name="Google Shape;576;p16"/>
          <p:cNvPicPr preferRelativeResize="0"/>
          <p:nvPr/>
        </p:nvPicPr>
        <p:blipFill>
          <a:blip r:embed="rId6">
            <a:alphaModFix/>
          </a:blip>
          <a:stretch>
            <a:fillRect/>
          </a:stretch>
        </p:blipFill>
        <p:spPr>
          <a:xfrm>
            <a:off x="4080500" y="1159625"/>
            <a:ext cx="3177400" cy="1668138"/>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0"/>
        <p:cNvGrpSpPr/>
        <p:nvPr/>
      </p:nvGrpSpPr>
      <p:grpSpPr>
        <a:xfrm>
          <a:off x="0" y="0"/>
          <a:ext cx="0" cy="0"/>
          <a:chOff x="0" y="0"/>
          <a:chExt cx="0" cy="0"/>
        </a:xfrm>
      </p:grpSpPr>
      <p:sp>
        <p:nvSpPr>
          <p:cNvPr id="581" name="Google Shape;581;p17"/>
          <p:cNvSpPr txBox="1">
            <a:spLocks noGrp="1"/>
          </p:cNvSpPr>
          <p:nvPr>
            <p:ph type="ctrTitle"/>
          </p:nvPr>
        </p:nvSpPr>
        <p:spPr>
          <a:xfrm>
            <a:off x="1717850" y="1892700"/>
            <a:ext cx="7140300" cy="607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5500"/>
              <a:t>What is a Mechanism?</a:t>
            </a:r>
            <a:endParaRPr sz="5500"/>
          </a:p>
        </p:txBody>
      </p:sp>
      <p:sp>
        <p:nvSpPr>
          <p:cNvPr id="582" name="Google Shape;582;p17"/>
          <p:cNvSpPr txBox="1"/>
          <p:nvPr/>
        </p:nvSpPr>
        <p:spPr>
          <a:xfrm>
            <a:off x="4751725" y="2375850"/>
            <a:ext cx="3927900" cy="39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a:latin typeface="Dosis"/>
                <a:ea typeface="Dosis"/>
                <a:cs typeface="Dosis"/>
                <a:sym typeface="Dosis"/>
              </a:rPr>
              <a:t>And Analysis based of Watt’s Linkage</a:t>
            </a:r>
            <a:endParaRPr sz="2100">
              <a:latin typeface="Dosis"/>
              <a:ea typeface="Dosis"/>
              <a:cs typeface="Dosis"/>
              <a:sym typeface="Dosis"/>
            </a:endParaRPr>
          </a:p>
        </p:txBody>
      </p:sp>
      <p:sp>
        <p:nvSpPr>
          <p:cNvPr id="583" name="Google Shape;583;p17"/>
          <p:cNvSpPr/>
          <p:nvPr/>
        </p:nvSpPr>
        <p:spPr>
          <a:xfrm>
            <a:off x="826877" y="1030920"/>
            <a:ext cx="1190665" cy="108791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18"/>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589" name="Google Shape;589;p18"/>
          <p:cNvSpPr txBox="1"/>
          <p:nvPr/>
        </p:nvSpPr>
        <p:spPr>
          <a:xfrm>
            <a:off x="721975" y="653700"/>
            <a:ext cx="4011300" cy="4104000"/>
          </a:xfrm>
          <a:prstGeom prst="rect">
            <a:avLst/>
          </a:prstGeom>
          <a:noFill/>
          <a:ln w="19050" cap="flat" cmpd="sng">
            <a:solidFill>
              <a:srgbClr val="5018DF"/>
            </a:solidFill>
            <a:prstDash val="solid"/>
            <a:round/>
            <a:headEnd type="none" w="sm" len="sm"/>
            <a:tailEnd type="none" w="sm" len="sm"/>
          </a:ln>
        </p:spPr>
        <p:txBody>
          <a:bodyPr spcFirstLastPara="1" wrap="square" lIns="91425" tIns="91425" rIns="91425" bIns="91425" anchor="t" anchorCtr="0">
            <a:noAutofit/>
          </a:bodyPr>
          <a:lstStyle/>
          <a:p>
            <a:pPr marL="457200" lvl="0" indent="-323850" algn="l" rtl="0">
              <a:spcBef>
                <a:spcPts val="0"/>
              </a:spcBef>
              <a:spcAft>
                <a:spcPts val="0"/>
              </a:spcAft>
              <a:buSzPts val="1500"/>
              <a:buFont typeface="Dosis"/>
              <a:buChar char="✘"/>
            </a:pPr>
            <a:r>
              <a:rPr lang="en" sz="1500">
                <a:latin typeface="Dosis"/>
                <a:ea typeface="Dosis"/>
                <a:cs typeface="Dosis"/>
                <a:sym typeface="Dosis"/>
              </a:rPr>
              <a:t>A mechanism is a component of a machine consisting of two or more bodies arranged so that the motion of one compels the motion of the others. In other words it is an assembly of moving parts usually links performing a complete functional motion.</a:t>
            </a:r>
            <a:endParaRPr sz="1500">
              <a:latin typeface="Dosis"/>
              <a:ea typeface="Dosis"/>
              <a:cs typeface="Dosis"/>
              <a:sym typeface="Dosis"/>
            </a:endParaRPr>
          </a:p>
          <a:p>
            <a:pPr marL="457200" lvl="0" indent="0" algn="l" rtl="0">
              <a:spcBef>
                <a:spcPts val="0"/>
              </a:spcBef>
              <a:spcAft>
                <a:spcPts val="0"/>
              </a:spcAft>
              <a:buNone/>
            </a:pPr>
            <a:endParaRPr sz="1500">
              <a:latin typeface="Dosis"/>
              <a:ea typeface="Dosis"/>
              <a:cs typeface="Dosis"/>
              <a:sym typeface="Dosis"/>
            </a:endParaRPr>
          </a:p>
          <a:p>
            <a:pPr marL="457200" lvl="0" indent="-323850" algn="l" rtl="0">
              <a:spcBef>
                <a:spcPts val="0"/>
              </a:spcBef>
              <a:spcAft>
                <a:spcPts val="0"/>
              </a:spcAft>
              <a:buSzPts val="1500"/>
              <a:buFont typeface="Dosis"/>
              <a:buChar char="✘"/>
            </a:pPr>
            <a:r>
              <a:rPr lang="en" sz="1500">
                <a:latin typeface="Dosis"/>
                <a:ea typeface="Dosis"/>
                <a:cs typeface="Dosis"/>
                <a:sym typeface="Dosis"/>
              </a:rPr>
              <a:t>In Watt’s Linkage the functional motion is the straight line curve, and this motion was achieved by James Watt by using Four Links, where three links are moving links and a Fixed Links.</a:t>
            </a:r>
            <a:endParaRPr sz="1500">
              <a:latin typeface="Dosis"/>
              <a:ea typeface="Dosis"/>
              <a:cs typeface="Dosis"/>
              <a:sym typeface="Dosis"/>
            </a:endParaRPr>
          </a:p>
          <a:p>
            <a:pPr marL="0" lvl="0" indent="0" algn="l" rtl="0">
              <a:spcBef>
                <a:spcPts val="0"/>
              </a:spcBef>
              <a:spcAft>
                <a:spcPts val="0"/>
              </a:spcAft>
              <a:buNone/>
            </a:pPr>
            <a:r>
              <a:rPr lang="en" sz="1500">
                <a:latin typeface="Dosis"/>
                <a:ea typeface="Dosis"/>
                <a:cs typeface="Dosis"/>
                <a:sym typeface="Dosis"/>
              </a:rPr>
              <a:t> </a:t>
            </a:r>
            <a:endParaRPr sz="1500">
              <a:latin typeface="Dosis"/>
              <a:ea typeface="Dosis"/>
              <a:cs typeface="Dosis"/>
              <a:sym typeface="Dosis"/>
            </a:endParaRPr>
          </a:p>
          <a:p>
            <a:pPr marL="457200" lvl="0" indent="-323850" algn="l" rtl="0">
              <a:spcBef>
                <a:spcPts val="0"/>
              </a:spcBef>
              <a:spcAft>
                <a:spcPts val="0"/>
              </a:spcAft>
              <a:buSzPts val="1500"/>
              <a:buFont typeface="Dosis"/>
              <a:buChar char="✘"/>
            </a:pPr>
            <a:r>
              <a:rPr lang="en" sz="1500">
                <a:latin typeface="Dosis"/>
                <a:ea typeface="Dosis"/>
                <a:cs typeface="Dosis"/>
                <a:sym typeface="Dosis"/>
              </a:rPr>
              <a:t>The straight line motion is observed in the central moving link, which can be traced by it mid-point.</a:t>
            </a:r>
            <a:endParaRPr sz="1500">
              <a:latin typeface="Dosis"/>
              <a:ea typeface="Dosis"/>
              <a:cs typeface="Dosis"/>
              <a:sym typeface="Dosis"/>
            </a:endParaRPr>
          </a:p>
          <a:p>
            <a:pPr marL="457200" lvl="0" indent="0" algn="l" rtl="0">
              <a:spcBef>
                <a:spcPts val="0"/>
              </a:spcBef>
              <a:spcAft>
                <a:spcPts val="0"/>
              </a:spcAft>
              <a:buNone/>
            </a:pPr>
            <a:endParaRPr sz="1500">
              <a:latin typeface="Dosis"/>
              <a:ea typeface="Dosis"/>
              <a:cs typeface="Dosis"/>
              <a:sym typeface="Dosis"/>
            </a:endParaRPr>
          </a:p>
        </p:txBody>
      </p:sp>
      <p:pic>
        <p:nvPicPr>
          <p:cNvPr id="590" name="Google Shape;590;p18"/>
          <p:cNvPicPr preferRelativeResize="0"/>
          <p:nvPr/>
        </p:nvPicPr>
        <p:blipFill>
          <a:blip r:embed="rId3">
            <a:alphaModFix/>
          </a:blip>
          <a:stretch>
            <a:fillRect/>
          </a:stretch>
        </p:blipFill>
        <p:spPr>
          <a:xfrm>
            <a:off x="4846350" y="653700"/>
            <a:ext cx="3953376" cy="1640925"/>
          </a:xfrm>
          <a:prstGeom prst="rect">
            <a:avLst/>
          </a:prstGeom>
          <a:noFill/>
          <a:ln w="19050" cap="flat" cmpd="sng">
            <a:solidFill>
              <a:srgbClr val="9900FF"/>
            </a:solidFill>
            <a:prstDash val="solid"/>
            <a:round/>
            <a:headEnd type="none" w="sm" len="sm"/>
            <a:tailEnd type="none" w="sm" len="sm"/>
          </a:ln>
        </p:spPr>
      </p:pic>
      <p:pic>
        <p:nvPicPr>
          <p:cNvPr id="591" name="Google Shape;591;p18"/>
          <p:cNvPicPr preferRelativeResize="0"/>
          <p:nvPr/>
        </p:nvPicPr>
        <p:blipFill>
          <a:blip r:embed="rId4">
            <a:alphaModFix/>
          </a:blip>
          <a:stretch>
            <a:fillRect/>
          </a:stretch>
        </p:blipFill>
        <p:spPr>
          <a:xfrm>
            <a:off x="4846350" y="2494400"/>
            <a:ext cx="3953375" cy="2263350"/>
          </a:xfrm>
          <a:prstGeom prst="rect">
            <a:avLst/>
          </a:prstGeom>
          <a:noFill/>
          <a:ln w="19050" cap="flat" cmpd="sng">
            <a:solidFill>
              <a:srgbClr val="38761D"/>
            </a:solidFill>
            <a:prstDash val="solid"/>
            <a:round/>
            <a:headEnd type="none" w="sm" len="sm"/>
            <a:tailEnd type="none" w="sm" len="sm"/>
          </a:ln>
        </p:spPr>
      </p:pic>
      <p:sp>
        <p:nvSpPr>
          <p:cNvPr id="592" name="Google Shape;592;p18"/>
          <p:cNvSpPr txBox="1"/>
          <p:nvPr/>
        </p:nvSpPr>
        <p:spPr>
          <a:xfrm>
            <a:off x="628525" y="144125"/>
            <a:ext cx="4772100" cy="36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a:solidFill>
                  <a:srgbClr val="1155CC"/>
                </a:solidFill>
                <a:latin typeface="Dosis"/>
                <a:ea typeface="Dosis"/>
                <a:cs typeface="Dosis"/>
                <a:sym typeface="Dosis"/>
              </a:rPr>
              <a:t>WATT’S MECHANISM AND MOTION</a:t>
            </a:r>
            <a:endParaRPr sz="2600" b="1">
              <a:solidFill>
                <a:srgbClr val="1155CC"/>
              </a:solidFill>
              <a:latin typeface="Dosis"/>
              <a:ea typeface="Dosis"/>
              <a:cs typeface="Dosis"/>
              <a:sym typeface="Dosis"/>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19"/>
          <p:cNvSpPr txBox="1">
            <a:spLocks noGrp="1"/>
          </p:cNvSpPr>
          <p:nvPr>
            <p:ph type="title"/>
          </p:nvPr>
        </p:nvSpPr>
        <p:spPr>
          <a:xfrm>
            <a:off x="747925" y="543175"/>
            <a:ext cx="2854800" cy="53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t>Watt’s Linkage</a:t>
            </a:r>
            <a:endParaRPr sz="3200"/>
          </a:p>
        </p:txBody>
      </p:sp>
      <p:sp>
        <p:nvSpPr>
          <p:cNvPr id="598" name="Google Shape;598;p19"/>
          <p:cNvSpPr txBox="1">
            <a:spLocks noGrp="1"/>
          </p:cNvSpPr>
          <p:nvPr>
            <p:ph type="body" idx="1"/>
          </p:nvPr>
        </p:nvSpPr>
        <p:spPr>
          <a:xfrm>
            <a:off x="747925" y="1082275"/>
            <a:ext cx="6634800" cy="3879000"/>
          </a:xfrm>
          <a:prstGeom prst="rect">
            <a:avLst/>
          </a:prstGeom>
          <a:ln w="19050" cap="flat" cmpd="sng">
            <a:solidFill>
              <a:srgbClr val="FF00FF"/>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600"/>
              </a:spcBef>
              <a:spcAft>
                <a:spcPts val="0"/>
              </a:spcAft>
              <a:buClr>
                <a:srgbClr val="000000"/>
              </a:buClr>
              <a:buSzPts val="1800"/>
              <a:buChar char="✘"/>
            </a:pPr>
            <a:r>
              <a:rPr lang="en">
                <a:solidFill>
                  <a:srgbClr val="000000"/>
                </a:solidFill>
              </a:rPr>
              <a:t>Watt's linkage consists of three bars, bolted together, in a chain. The chain of bars, consists of two end bars, and a middle bar. The middle bar is bolted at each of its ends to one of the ends of each outer bar.</a:t>
            </a:r>
            <a:endParaRPr>
              <a:solidFill>
                <a:srgbClr val="000000"/>
              </a:solidFill>
            </a:endParaRPr>
          </a:p>
          <a:p>
            <a:pPr marL="914400" lvl="0" indent="0" algn="l" rtl="0">
              <a:spcBef>
                <a:spcPts val="600"/>
              </a:spcBef>
              <a:spcAft>
                <a:spcPts val="0"/>
              </a:spcAft>
              <a:buNone/>
            </a:pPr>
            <a:endParaRPr>
              <a:solidFill>
                <a:srgbClr val="000000"/>
              </a:solidFill>
            </a:endParaRPr>
          </a:p>
          <a:p>
            <a:pPr marL="457200" lvl="0" indent="-342900" algn="l" rtl="0">
              <a:spcBef>
                <a:spcPts val="600"/>
              </a:spcBef>
              <a:spcAft>
                <a:spcPts val="0"/>
              </a:spcAft>
              <a:buClr>
                <a:srgbClr val="000000"/>
              </a:buClr>
              <a:buSzPts val="1800"/>
              <a:buChar char="✘"/>
            </a:pPr>
            <a:r>
              <a:rPr lang="en">
                <a:solidFill>
                  <a:srgbClr val="000000"/>
                </a:solidFill>
              </a:rPr>
              <a:t>The three bars can pivot around the two bolts. The outer endpoints of the long bars are fixed in place relative to each other, but otherwise the three bars are free to pivot around the two joints where they meet.</a:t>
            </a:r>
            <a:endParaRPr>
              <a:solidFill>
                <a:srgbClr val="000000"/>
              </a:solidFill>
            </a:endParaRPr>
          </a:p>
          <a:p>
            <a:pPr marL="914400" lvl="0" indent="0" algn="l" rtl="0">
              <a:spcBef>
                <a:spcPts val="600"/>
              </a:spcBef>
              <a:spcAft>
                <a:spcPts val="0"/>
              </a:spcAft>
              <a:buNone/>
            </a:pPr>
            <a:endParaRPr>
              <a:solidFill>
                <a:srgbClr val="000000"/>
              </a:solidFill>
            </a:endParaRPr>
          </a:p>
          <a:p>
            <a:pPr marL="457200" lvl="0" indent="-342900" algn="l" rtl="0">
              <a:lnSpc>
                <a:spcPct val="115000"/>
              </a:lnSpc>
              <a:spcBef>
                <a:spcPts val="600"/>
              </a:spcBef>
              <a:spcAft>
                <a:spcPts val="0"/>
              </a:spcAft>
              <a:buClr>
                <a:srgbClr val="000000"/>
              </a:buClr>
              <a:buSzPts val="1800"/>
              <a:buChar char="✘"/>
            </a:pPr>
            <a:r>
              <a:rPr lang="en">
                <a:solidFill>
                  <a:srgbClr val="000000"/>
                </a:solidFill>
                <a:highlight>
                  <a:srgbClr val="FFFFFF"/>
                </a:highlight>
              </a:rPr>
              <a:t>In linkage analysis there is an imaginary fixed-length bar connecting between the outer endpoints. Thus Watt's linkage is an example of a four-bar linkage.</a:t>
            </a:r>
            <a:endParaRPr>
              <a:solidFill>
                <a:srgbClr val="595959"/>
              </a:solidFill>
              <a:latin typeface="Arial"/>
              <a:ea typeface="Arial"/>
              <a:cs typeface="Arial"/>
              <a:sym typeface="Arial"/>
            </a:endParaRPr>
          </a:p>
        </p:txBody>
      </p:sp>
      <p:sp>
        <p:nvSpPr>
          <p:cNvPr id="599" name="Google Shape;599;p19"/>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8</a:t>
            </a:fld>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20"/>
          <p:cNvSpPr txBox="1">
            <a:spLocks noGrp="1"/>
          </p:cNvSpPr>
          <p:nvPr>
            <p:ph type="ctrTitle" idx="4294967295"/>
          </p:nvPr>
        </p:nvSpPr>
        <p:spPr>
          <a:xfrm>
            <a:off x="1104563" y="2197200"/>
            <a:ext cx="82599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700"/>
              <a:t>GRASHOF’S CRITERION</a:t>
            </a:r>
            <a:endParaRPr sz="5700"/>
          </a:p>
        </p:txBody>
      </p:sp>
      <p:sp>
        <p:nvSpPr>
          <p:cNvPr id="605" name="Google Shape;605;p20"/>
          <p:cNvSpPr/>
          <p:nvPr/>
        </p:nvSpPr>
        <p:spPr>
          <a:xfrm>
            <a:off x="4572753" y="647124"/>
            <a:ext cx="1323528" cy="1341149"/>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606" name="Google Shape;606;p20"/>
          <p:cNvSpPr/>
          <p:nvPr/>
        </p:nvSpPr>
        <p:spPr>
          <a:xfrm rot="1473079">
            <a:off x="3421332" y="1316756"/>
            <a:ext cx="773817" cy="753764"/>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607" name="Google Shape;607;p20"/>
          <p:cNvSpPr/>
          <p:nvPr/>
        </p:nvSpPr>
        <p:spPr>
          <a:xfrm>
            <a:off x="4316768" y="518958"/>
            <a:ext cx="338774" cy="32920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608" name="Google Shape;608;p20"/>
          <p:cNvSpPr/>
          <p:nvPr/>
        </p:nvSpPr>
        <p:spPr>
          <a:xfrm rot="2487273">
            <a:off x="4098884" y="2012731"/>
            <a:ext cx="241052" cy="234241"/>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609" name="Google Shape;609;p20"/>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610" name="Google Shape;610;p20"/>
          <p:cNvSpPr txBox="1"/>
          <p:nvPr/>
        </p:nvSpPr>
        <p:spPr>
          <a:xfrm>
            <a:off x="5212175" y="3182488"/>
            <a:ext cx="3015000" cy="38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Dosis"/>
                <a:ea typeface="Dosis"/>
                <a:cs typeface="Dosis"/>
                <a:sym typeface="Dosis"/>
              </a:rPr>
              <a:t>SYNTHESIS OF WATT’S LINKAGE</a:t>
            </a:r>
            <a:endParaRPr sz="1800">
              <a:latin typeface="Dosis"/>
              <a:ea typeface="Dosis"/>
              <a:cs typeface="Dosis"/>
              <a:sym typeface="Dosis"/>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Friar template">
  <a:themeElements>
    <a:clrScheme name="Custom 347">
      <a:dk1>
        <a:srgbClr val="3D4965"/>
      </a:dk1>
      <a:lt1>
        <a:srgbClr val="FFFFFF"/>
      </a:lt1>
      <a:dk2>
        <a:srgbClr val="1C4587"/>
      </a:dk2>
      <a:lt2>
        <a:srgbClr val="F3F3F3"/>
      </a:lt2>
      <a:accent1>
        <a:srgbClr val="3C78D8"/>
      </a:accent1>
      <a:accent2>
        <a:srgbClr val="89ABE6"/>
      </a:accent2>
      <a:accent3>
        <a:srgbClr val="8EA3C3"/>
      </a:accent3>
      <a:accent4>
        <a:srgbClr val="EFEFEF"/>
      </a:accent4>
      <a:accent5>
        <a:srgbClr val="D9D9D9"/>
      </a:accent5>
      <a:accent6>
        <a:srgbClr val="C9DAF8"/>
      </a:accent6>
      <a:hlink>
        <a:srgbClr val="3C78D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1356</Words>
  <Application>Microsoft Office PowerPoint</Application>
  <PresentationFormat>On-screen Show (16:9)</PresentationFormat>
  <Paragraphs>130</Paragraphs>
  <Slides>20</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Dosis</vt:lpstr>
      <vt:lpstr>Arial</vt:lpstr>
      <vt:lpstr>Sniglet</vt:lpstr>
      <vt:lpstr>Friar template</vt:lpstr>
      <vt:lpstr>WATT’S LINKAGE</vt:lpstr>
      <vt:lpstr>GROUP MEMBERS</vt:lpstr>
      <vt:lpstr>OUR PROCESS</vt:lpstr>
      <vt:lpstr>PowerPoint Presentation</vt:lpstr>
      <vt:lpstr>HISTORY OF WATT’S LINKAGE</vt:lpstr>
      <vt:lpstr>What is a Mechanism?</vt:lpstr>
      <vt:lpstr>PowerPoint Presentation</vt:lpstr>
      <vt:lpstr>Watt’s Linkage</vt:lpstr>
      <vt:lpstr>GRASHOF’S CRITERION</vt:lpstr>
      <vt:lpstr>Grashof’s Criterion</vt:lpstr>
      <vt:lpstr>ANALYSIS</vt:lpstr>
      <vt:lpstr>PowerPoint Presentation</vt:lpstr>
      <vt:lpstr>Linkage Analysis</vt:lpstr>
      <vt:lpstr>LINK LENGTH LIMITATION FOR WATT’S LINKAGE</vt:lpstr>
      <vt:lpstr>Angle Analysis</vt:lpstr>
      <vt:lpstr>POSITION, VELOCITY AND ACCELERATION ANALYSIS</vt:lpstr>
      <vt:lpstr>DETERMINING LINK JOINTS</vt:lpstr>
      <vt:lpstr>POSITION,VELOCITY AND ACCELERATION ANALYSIS</vt:lpstr>
      <vt:lpstr>APPLICATIONS OF WATT’S LINKAGE</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WATT’S LINKAGE</dc:title>
  <dc:creator>Ayush Shyam Kumar</dc:creator>
  <cp:lastModifiedBy>Ayush Shyam Kumar</cp:lastModifiedBy>
  <cp:revision>4</cp:revision>
  <dcterms:modified xsi:type="dcterms:W3CDTF">2020-11-07T20:21:51Z</dcterms:modified>
</cp:coreProperties>
</file>